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94" r:id="rId1"/>
  </p:sldMasterIdLst>
  <p:notesMasterIdLst>
    <p:notesMasterId r:id="rId23"/>
  </p:notesMasterIdLst>
  <p:sldIdLst>
    <p:sldId id="256" r:id="rId2"/>
    <p:sldId id="258" r:id="rId3"/>
    <p:sldId id="259" r:id="rId4"/>
    <p:sldId id="261" r:id="rId5"/>
    <p:sldId id="264" r:id="rId6"/>
    <p:sldId id="299" r:id="rId7"/>
    <p:sldId id="303" r:id="rId8"/>
    <p:sldId id="268" r:id="rId9"/>
    <p:sldId id="308" r:id="rId10"/>
    <p:sldId id="302" r:id="rId11"/>
    <p:sldId id="267" r:id="rId12"/>
    <p:sldId id="269" r:id="rId13"/>
    <p:sldId id="300" r:id="rId14"/>
    <p:sldId id="271" r:id="rId15"/>
    <p:sldId id="276" r:id="rId16"/>
    <p:sldId id="277" r:id="rId17"/>
    <p:sldId id="304" r:id="rId18"/>
    <p:sldId id="305" r:id="rId19"/>
    <p:sldId id="306" r:id="rId20"/>
    <p:sldId id="307" r:id="rId21"/>
    <p:sldId id="282" r:id="rId22"/>
  </p:sldIdLst>
  <p:sldSz cx="9144000" cy="5143500" type="screen16x9"/>
  <p:notesSz cx="6858000" cy="9144000"/>
  <p:embeddedFontLst>
    <p:embeddedFont>
      <p:font typeface="Corbel" panose="020B0503020204020204" pitchFamily="34" charset="0"/>
      <p:regular r:id="rId24"/>
      <p:bold r:id="rId25"/>
      <p:italic r:id="rId26"/>
      <p:boldItalic r:id="rId27"/>
    </p:embeddedFont>
    <p:embeddedFont>
      <p:font typeface="Fira Sans" panose="020B0503050000020004" pitchFamily="34" charset="0"/>
      <p:regular r:id="rId28"/>
      <p:bold r:id="rId29"/>
      <p:italic r:id="rId30"/>
      <p:boldItalic r:id="rId31"/>
    </p:embeddedFont>
    <p:embeddedFont>
      <p:font typeface="Fira Sans Extra Condensed Medium" panose="020B0603050000020004" pitchFamily="34" charset="0"/>
      <p:regular r:id="rId32"/>
      <p:bold r:id="rId33"/>
      <p:italic r:id="rId34"/>
      <p:boldItalic r:id="rId35"/>
    </p:embeddedFont>
    <p:embeddedFont>
      <p:font typeface="Oswald" pitchFamily="2" charset="77"/>
      <p:regular r:id="rId36"/>
      <p:bold r:id="rId37"/>
    </p:embeddedFont>
    <p:embeddedFont>
      <p:font typeface="Source Sans Pro" panose="020B0503030403020204" pitchFamily="34" charset="0"/>
      <p:regular r:id="rId38"/>
      <p:bold r:id="rId39"/>
      <p:italic r:id="rId40"/>
      <p:boldItalic r:id="rId41"/>
    </p:embeddedFont>
    <p:embeddedFont>
      <p:font typeface="Wingdings 2" pitchFamily="2" charset="2"/>
      <p:regular r:id="rId4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16E93F4-83D9-472C-AB87-FB0E25EAFB47}">
  <a:tblStyle styleId="{D16E93F4-83D9-472C-AB87-FB0E25EAFB4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3"/>
    <p:restoredTop sz="94662"/>
  </p:normalViewPr>
  <p:slideViewPr>
    <p:cSldViewPr snapToGrid="0">
      <p:cViewPr>
        <p:scale>
          <a:sx n="131" d="100"/>
          <a:sy n="131" d="100"/>
        </p:scale>
        <p:origin x="2904" y="13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8.fntdata"/></Relationships>
</file>

<file path=ppt/media/image1.jp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2d32caf41_0_1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2d32caf41_0_1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52d32caf41_0_14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52d32caf41_0_1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8"/>
        <p:cNvGrpSpPr/>
        <p:nvPr/>
      </p:nvGrpSpPr>
      <p:grpSpPr>
        <a:xfrm>
          <a:off x="0" y="0"/>
          <a:ext cx="0" cy="0"/>
          <a:chOff x="0" y="0"/>
          <a:chExt cx="0" cy="0"/>
        </a:xfrm>
      </p:grpSpPr>
      <p:sp>
        <p:nvSpPr>
          <p:cNvPr id="1329" name="Google Shape;1329;g52d32caf41_0_1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 name="Google Shape;1330;g52d32caf41_0_1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TR" dirty="0"/>
          </a:p>
        </p:txBody>
      </p:sp>
    </p:spTree>
    <p:extLst>
      <p:ext uri="{BB962C8B-B14F-4D97-AF65-F5344CB8AC3E}">
        <p14:creationId xmlns:p14="http://schemas.microsoft.com/office/powerpoint/2010/main" val="3975465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0"/>
        <p:cNvGrpSpPr/>
        <p:nvPr/>
      </p:nvGrpSpPr>
      <p:grpSpPr>
        <a:xfrm>
          <a:off x="0" y="0"/>
          <a:ext cx="0" cy="0"/>
          <a:chOff x="0" y="0"/>
          <a:chExt cx="0" cy="0"/>
        </a:xfrm>
      </p:grpSpPr>
      <p:sp>
        <p:nvSpPr>
          <p:cNvPr id="1531" name="Google Shape;1531;g52d32caf41_0_1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2" name="Google Shape;1532;g52d32caf41_0_1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52d32caf4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52d32caf4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52d32caf4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52d32caf4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52d32caf41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52d32caf4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52d32caf41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52d32caf41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52e3eeedfd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52e3eeedfd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52e3eeedfd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52e3eeedfd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96060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52d32caf41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52d32caf41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g52d32caf41_0_1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 name="Google Shape;703;g52d32caf41_0_1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571500"/>
            <a:ext cx="6856214" cy="40005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952697" y="571500"/>
            <a:ext cx="2193989" cy="40005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02386" y="973836"/>
            <a:ext cx="5486400" cy="2441448"/>
          </a:xfrm>
        </p:spPr>
        <p:txBody>
          <a:bodyPr anchor="b">
            <a:normAutofit/>
          </a:bodyPr>
          <a:lstStyle>
            <a:lvl1pPr algn="l">
              <a:defRPr sz="4425" spc="-75"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825011" y="3502685"/>
            <a:ext cx="5486400" cy="685800"/>
          </a:xfrm>
        </p:spPr>
        <p:txBody>
          <a:bodyPr anchor="t">
            <a:normAutofit/>
          </a:bodyPr>
          <a:lstStyle>
            <a:lvl1pPr marL="0" indent="0" algn="l">
              <a:buNone/>
              <a:defRPr sz="1650" cap="none" spc="0" baseline="0">
                <a:solidFill>
                  <a:schemeClr val="accent1">
                    <a:lumMod val="20000"/>
                    <a:lumOff val="80000"/>
                  </a:schemeClr>
                </a:solidFill>
              </a:defRPr>
            </a:lvl1pPr>
            <a:lvl2pPr marL="342900" indent="0" algn="ctr">
              <a:buNone/>
              <a:defRPr sz="1650"/>
            </a:lvl2pPr>
            <a:lvl3pPr marL="685800" indent="0" algn="ctr">
              <a:buNone/>
              <a:defRPr sz="165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ED23D0-549D-AF43-B1D7-BEE388B6B533}" type="datetimeFigureOut">
              <a:rPr lang="en-TR" smtClean="0"/>
              <a:t>13.01.2022</a:t>
            </a:fld>
            <a:endParaRPr lang="en-TR"/>
          </a:p>
        </p:txBody>
      </p:sp>
      <p:sp>
        <p:nvSpPr>
          <p:cNvPr id="5" name="Footer Placeholder 4"/>
          <p:cNvSpPr>
            <a:spLocks noGrp="1"/>
          </p:cNvSpPr>
          <p:nvPr>
            <p:ph type="ftr" sz="quarter" idx="11"/>
          </p:nvPr>
        </p:nvSpPr>
        <p:spPr/>
        <p:txBody>
          <a:bodyPr/>
          <a:lstStyle/>
          <a:p>
            <a:endParaRPr lang="en-TR"/>
          </a:p>
        </p:txBody>
      </p:sp>
      <p:sp>
        <p:nvSpPr>
          <p:cNvPr id="6" name="Slide Number Placeholder 5"/>
          <p:cNvSpPr>
            <a:spLocks noGrp="1"/>
          </p:cNvSpPr>
          <p:nvPr>
            <p:ph type="sldNum" sz="quarter" idx="12"/>
          </p:nvPr>
        </p:nvSpPr>
        <p:spPr/>
        <p:txBody>
          <a:bodyPr/>
          <a:lstStyle/>
          <a:p>
            <a:fld id="{D3B2DFBD-8696-6A43-ABF4-F618D0DF7E98}" type="slidenum">
              <a:rPr lang="en-TR" smtClean="0"/>
              <a:t>‹#›</a:t>
            </a:fld>
            <a:endParaRPr lang="en-TR"/>
          </a:p>
        </p:txBody>
      </p:sp>
    </p:spTree>
    <p:extLst>
      <p:ext uri="{BB962C8B-B14F-4D97-AF65-F5344CB8AC3E}">
        <p14:creationId xmlns:p14="http://schemas.microsoft.com/office/powerpoint/2010/main" val="320521494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ED23D0-549D-AF43-B1D7-BEE388B6B533}" type="datetimeFigureOut">
              <a:rPr lang="en-TR" smtClean="0"/>
              <a:t>13.01.2022</a:t>
            </a:fld>
            <a:endParaRPr lang="en-TR"/>
          </a:p>
        </p:txBody>
      </p:sp>
      <p:sp>
        <p:nvSpPr>
          <p:cNvPr id="8" name="Footer Placeholder 7"/>
          <p:cNvSpPr>
            <a:spLocks noGrp="1"/>
          </p:cNvSpPr>
          <p:nvPr>
            <p:ph type="ftr" sz="quarter" idx="11"/>
          </p:nvPr>
        </p:nvSpPr>
        <p:spPr/>
        <p:txBody>
          <a:bodyPr/>
          <a:lstStyle/>
          <a:p>
            <a:endParaRPr lang="en-TR"/>
          </a:p>
        </p:txBody>
      </p:sp>
      <p:sp>
        <p:nvSpPr>
          <p:cNvPr id="9" name="Slide Number Placeholder 8"/>
          <p:cNvSpPr>
            <a:spLocks noGrp="1"/>
          </p:cNvSpPr>
          <p:nvPr>
            <p:ph type="sldNum" sz="quarter" idx="12"/>
          </p:nvPr>
        </p:nvSpPr>
        <p:spPr/>
        <p:txBody>
          <a:bodyPr/>
          <a:lstStyle/>
          <a:p>
            <a:fld id="{D3B2DFBD-8696-6A43-ABF4-F618D0DF7E98}" type="slidenum">
              <a:rPr lang="en-TR" smtClean="0"/>
              <a:t>‹#›</a:t>
            </a:fld>
            <a:endParaRPr lang="en-TR"/>
          </a:p>
        </p:txBody>
      </p:sp>
    </p:spTree>
    <p:extLst>
      <p:ext uri="{BB962C8B-B14F-4D97-AF65-F5344CB8AC3E}">
        <p14:creationId xmlns:p14="http://schemas.microsoft.com/office/powerpoint/2010/main" val="366342966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5750" y="742950"/>
            <a:ext cx="2114550" cy="37147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00934" y="651510"/>
            <a:ext cx="5486400" cy="384048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ED23D0-549D-AF43-B1D7-BEE388B6B533}" type="datetimeFigureOut">
              <a:rPr lang="en-TR" smtClean="0"/>
              <a:t>13.01.2022</a:t>
            </a:fld>
            <a:endParaRPr lang="en-TR"/>
          </a:p>
        </p:txBody>
      </p:sp>
      <p:sp>
        <p:nvSpPr>
          <p:cNvPr id="8" name="Footer Placeholder 7"/>
          <p:cNvSpPr>
            <a:spLocks noGrp="1"/>
          </p:cNvSpPr>
          <p:nvPr>
            <p:ph type="ftr" sz="quarter" idx="11"/>
          </p:nvPr>
        </p:nvSpPr>
        <p:spPr/>
        <p:txBody>
          <a:bodyPr/>
          <a:lstStyle/>
          <a:p>
            <a:endParaRPr lang="en-TR"/>
          </a:p>
        </p:txBody>
      </p:sp>
      <p:sp>
        <p:nvSpPr>
          <p:cNvPr id="9" name="Slide Number Placeholder 8"/>
          <p:cNvSpPr>
            <a:spLocks noGrp="1"/>
          </p:cNvSpPr>
          <p:nvPr>
            <p:ph type="sldNum" sz="quarter" idx="12"/>
          </p:nvPr>
        </p:nvSpPr>
        <p:spPr/>
        <p:txBody>
          <a:bodyPr/>
          <a:lstStyle/>
          <a:p>
            <a:fld id="{D3B2DFBD-8696-6A43-ABF4-F618D0DF7E98}" type="slidenum">
              <a:rPr lang="en-TR" smtClean="0"/>
              <a:t>‹#›</a:t>
            </a:fld>
            <a:endParaRPr lang="en-TR"/>
          </a:p>
        </p:txBody>
      </p:sp>
    </p:spTree>
    <p:extLst>
      <p:ext uri="{BB962C8B-B14F-4D97-AF65-F5344CB8AC3E}">
        <p14:creationId xmlns:p14="http://schemas.microsoft.com/office/powerpoint/2010/main" val="247227903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85"/>
        <p:cNvGrpSpPr/>
        <p:nvPr/>
      </p:nvGrpSpPr>
      <p:grpSpPr>
        <a:xfrm>
          <a:off x="0" y="0"/>
          <a:ext cx="0" cy="0"/>
          <a:chOff x="0" y="0"/>
          <a:chExt cx="0" cy="0"/>
        </a:xfrm>
      </p:grpSpPr>
      <p:sp>
        <p:nvSpPr>
          <p:cNvPr id="302" name="Google Shape;302;p14"/>
          <p:cNvSpPr txBox="1">
            <a:spLocks noGrp="1"/>
          </p:cNvSpPr>
          <p:nvPr>
            <p:ph type="title"/>
          </p:nvPr>
        </p:nvSpPr>
        <p:spPr>
          <a:xfrm>
            <a:off x="615900" y="438590"/>
            <a:ext cx="7912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3" name="Google Shape;303;p14"/>
          <p:cNvSpPr txBox="1">
            <a:spLocks noGrp="1"/>
          </p:cNvSpPr>
          <p:nvPr>
            <p:ph type="subTitle" idx="1"/>
          </p:nvPr>
        </p:nvSpPr>
        <p:spPr>
          <a:xfrm>
            <a:off x="2094221" y="4016571"/>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04" name="Google Shape;304;p14"/>
          <p:cNvSpPr txBox="1">
            <a:spLocks noGrp="1"/>
          </p:cNvSpPr>
          <p:nvPr>
            <p:ph type="subTitle" idx="2"/>
          </p:nvPr>
        </p:nvSpPr>
        <p:spPr>
          <a:xfrm>
            <a:off x="4678796" y="4016571"/>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05" name="Google Shape;305;p14"/>
          <p:cNvSpPr txBox="1">
            <a:spLocks noGrp="1"/>
          </p:cNvSpPr>
          <p:nvPr>
            <p:ph type="title" idx="3" hasCustomPrompt="1"/>
          </p:nvPr>
        </p:nvSpPr>
        <p:spPr>
          <a:xfrm>
            <a:off x="2500925" y="1515826"/>
            <a:ext cx="15498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accent3"/>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6" name="Google Shape;306;p14"/>
          <p:cNvSpPr txBox="1">
            <a:spLocks noGrp="1"/>
          </p:cNvSpPr>
          <p:nvPr>
            <p:ph type="title" idx="4" hasCustomPrompt="1"/>
          </p:nvPr>
        </p:nvSpPr>
        <p:spPr>
          <a:xfrm>
            <a:off x="5089518" y="1548415"/>
            <a:ext cx="1549800" cy="64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accent3"/>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7" name="Google Shape;307;p14"/>
          <p:cNvSpPr txBox="1">
            <a:spLocks noGrp="1"/>
          </p:cNvSpPr>
          <p:nvPr>
            <p:ph type="title" idx="5" hasCustomPrompt="1"/>
          </p:nvPr>
        </p:nvSpPr>
        <p:spPr>
          <a:xfrm>
            <a:off x="2501169" y="3216965"/>
            <a:ext cx="1549800" cy="64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accent3"/>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8" name="Google Shape;308;p14"/>
          <p:cNvSpPr txBox="1">
            <a:spLocks noGrp="1"/>
          </p:cNvSpPr>
          <p:nvPr>
            <p:ph type="title" idx="6" hasCustomPrompt="1"/>
          </p:nvPr>
        </p:nvSpPr>
        <p:spPr>
          <a:xfrm>
            <a:off x="5089762" y="3216965"/>
            <a:ext cx="1549800" cy="64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accent3"/>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9" name="Google Shape;309;p14"/>
          <p:cNvSpPr txBox="1">
            <a:spLocks noGrp="1"/>
          </p:cNvSpPr>
          <p:nvPr>
            <p:ph type="subTitle" idx="7"/>
          </p:nvPr>
        </p:nvSpPr>
        <p:spPr>
          <a:xfrm>
            <a:off x="1974950" y="1994907"/>
            <a:ext cx="26022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b="1">
                <a:latin typeface="Oswald"/>
                <a:ea typeface="Oswald"/>
                <a:cs typeface="Oswald"/>
                <a:sym typeface="Oswald"/>
              </a:defRPr>
            </a:lvl1pPr>
            <a:lvl2pPr lvl="1" algn="ctr" rtl="0">
              <a:lnSpc>
                <a:spcPct val="100000"/>
              </a:lnSpc>
              <a:spcBef>
                <a:spcPts val="0"/>
              </a:spcBef>
              <a:spcAft>
                <a:spcPts val="0"/>
              </a:spcAft>
              <a:buNone/>
              <a:defRPr sz="1800" b="1">
                <a:latin typeface="Oswald"/>
                <a:ea typeface="Oswald"/>
                <a:cs typeface="Oswald"/>
                <a:sym typeface="Oswald"/>
              </a:defRPr>
            </a:lvl2pPr>
            <a:lvl3pPr lvl="2" algn="ctr" rtl="0">
              <a:lnSpc>
                <a:spcPct val="100000"/>
              </a:lnSpc>
              <a:spcBef>
                <a:spcPts val="0"/>
              </a:spcBef>
              <a:spcAft>
                <a:spcPts val="0"/>
              </a:spcAft>
              <a:buNone/>
              <a:defRPr sz="1800" b="1">
                <a:latin typeface="Oswald"/>
                <a:ea typeface="Oswald"/>
                <a:cs typeface="Oswald"/>
                <a:sym typeface="Oswald"/>
              </a:defRPr>
            </a:lvl3pPr>
            <a:lvl4pPr lvl="3" algn="ctr" rtl="0">
              <a:lnSpc>
                <a:spcPct val="100000"/>
              </a:lnSpc>
              <a:spcBef>
                <a:spcPts val="0"/>
              </a:spcBef>
              <a:spcAft>
                <a:spcPts val="0"/>
              </a:spcAft>
              <a:buNone/>
              <a:defRPr sz="1800" b="1">
                <a:latin typeface="Oswald"/>
                <a:ea typeface="Oswald"/>
                <a:cs typeface="Oswald"/>
                <a:sym typeface="Oswald"/>
              </a:defRPr>
            </a:lvl4pPr>
            <a:lvl5pPr lvl="4" algn="ctr" rtl="0">
              <a:lnSpc>
                <a:spcPct val="100000"/>
              </a:lnSpc>
              <a:spcBef>
                <a:spcPts val="0"/>
              </a:spcBef>
              <a:spcAft>
                <a:spcPts val="0"/>
              </a:spcAft>
              <a:buNone/>
              <a:defRPr sz="1800" b="1">
                <a:latin typeface="Oswald"/>
                <a:ea typeface="Oswald"/>
                <a:cs typeface="Oswald"/>
                <a:sym typeface="Oswald"/>
              </a:defRPr>
            </a:lvl5pPr>
            <a:lvl6pPr lvl="5" algn="ctr" rtl="0">
              <a:lnSpc>
                <a:spcPct val="100000"/>
              </a:lnSpc>
              <a:spcBef>
                <a:spcPts val="0"/>
              </a:spcBef>
              <a:spcAft>
                <a:spcPts val="0"/>
              </a:spcAft>
              <a:buNone/>
              <a:defRPr sz="1800" b="1">
                <a:latin typeface="Oswald"/>
                <a:ea typeface="Oswald"/>
                <a:cs typeface="Oswald"/>
                <a:sym typeface="Oswald"/>
              </a:defRPr>
            </a:lvl6pPr>
            <a:lvl7pPr lvl="6" algn="ctr" rtl="0">
              <a:lnSpc>
                <a:spcPct val="100000"/>
              </a:lnSpc>
              <a:spcBef>
                <a:spcPts val="0"/>
              </a:spcBef>
              <a:spcAft>
                <a:spcPts val="0"/>
              </a:spcAft>
              <a:buNone/>
              <a:defRPr sz="1800" b="1">
                <a:latin typeface="Oswald"/>
                <a:ea typeface="Oswald"/>
                <a:cs typeface="Oswald"/>
                <a:sym typeface="Oswald"/>
              </a:defRPr>
            </a:lvl7pPr>
            <a:lvl8pPr lvl="7" algn="ctr" rtl="0">
              <a:lnSpc>
                <a:spcPct val="100000"/>
              </a:lnSpc>
              <a:spcBef>
                <a:spcPts val="0"/>
              </a:spcBef>
              <a:spcAft>
                <a:spcPts val="0"/>
              </a:spcAft>
              <a:buNone/>
              <a:defRPr sz="1800" b="1">
                <a:latin typeface="Oswald"/>
                <a:ea typeface="Oswald"/>
                <a:cs typeface="Oswald"/>
                <a:sym typeface="Oswald"/>
              </a:defRPr>
            </a:lvl8pPr>
            <a:lvl9pPr lvl="8" algn="ctr" rtl="0">
              <a:lnSpc>
                <a:spcPct val="100000"/>
              </a:lnSpc>
              <a:spcBef>
                <a:spcPts val="0"/>
              </a:spcBef>
              <a:spcAft>
                <a:spcPts val="0"/>
              </a:spcAft>
              <a:buNone/>
              <a:defRPr sz="1800" b="1">
                <a:latin typeface="Oswald"/>
                <a:ea typeface="Oswald"/>
                <a:cs typeface="Oswald"/>
                <a:sym typeface="Oswald"/>
              </a:defRPr>
            </a:lvl9pPr>
          </a:lstStyle>
          <a:p>
            <a:endParaRPr/>
          </a:p>
        </p:txBody>
      </p:sp>
      <p:sp>
        <p:nvSpPr>
          <p:cNvPr id="310" name="Google Shape;310;p14"/>
          <p:cNvSpPr txBox="1">
            <a:spLocks noGrp="1"/>
          </p:cNvSpPr>
          <p:nvPr>
            <p:ph type="subTitle" idx="8"/>
          </p:nvPr>
        </p:nvSpPr>
        <p:spPr>
          <a:xfrm>
            <a:off x="4590650" y="1994907"/>
            <a:ext cx="25401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b="1">
                <a:latin typeface="Oswald"/>
                <a:ea typeface="Oswald"/>
                <a:cs typeface="Oswald"/>
                <a:sym typeface="Oswald"/>
              </a:defRPr>
            </a:lvl1pPr>
            <a:lvl2pPr lvl="1" algn="ctr" rtl="0">
              <a:lnSpc>
                <a:spcPct val="100000"/>
              </a:lnSpc>
              <a:spcBef>
                <a:spcPts val="0"/>
              </a:spcBef>
              <a:spcAft>
                <a:spcPts val="0"/>
              </a:spcAft>
              <a:buNone/>
              <a:defRPr sz="1800" b="1">
                <a:latin typeface="Oswald"/>
                <a:ea typeface="Oswald"/>
                <a:cs typeface="Oswald"/>
                <a:sym typeface="Oswald"/>
              </a:defRPr>
            </a:lvl2pPr>
            <a:lvl3pPr lvl="2" algn="ctr" rtl="0">
              <a:lnSpc>
                <a:spcPct val="100000"/>
              </a:lnSpc>
              <a:spcBef>
                <a:spcPts val="0"/>
              </a:spcBef>
              <a:spcAft>
                <a:spcPts val="0"/>
              </a:spcAft>
              <a:buNone/>
              <a:defRPr sz="1800" b="1">
                <a:latin typeface="Oswald"/>
                <a:ea typeface="Oswald"/>
                <a:cs typeface="Oswald"/>
                <a:sym typeface="Oswald"/>
              </a:defRPr>
            </a:lvl3pPr>
            <a:lvl4pPr lvl="3" algn="ctr" rtl="0">
              <a:lnSpc>
                <a:spcPct val="100000"/>
              </a:lnSpc>
              <a:spcBef>
                <a:spcPts val="0"/>
              </a:spcBef>
              <a:spcAft>
                <a:spcPts val="0"/>
              </a:spcAft>
              <a:buNone/>
              <a:defRPr sz="1800" b="1">
                <a:latin typeface="Oswald"/>
                <a:ea typeface="Oswald"/>
                <a:cs typeface="Oswald"/>
                <a:sym typeface="Oswald"/>
              </a:defRPr>
            </a:lvl4pPr>
            <a:lvl5pPr lvl="4" algn="ctr" rtl="0">
              <a:lnSpc>
                <a:spcPct val="100000"/>
              </a:lnSpc>
              <a:spcBef>
                <a:spcPts val="0"/>
              </a:spcBef>
              <a:spcAft>
                <a:spcPts val="0"/>
              </a:spcAft>
              <a:buNone/>
              <a:defRPr sz="1800" b="1">
                <a:latin typeface="Oswald"/>
                <a:ea typeface="Oswald"/>
                <a:cs typeface="Oswald"/>
                <a:sym typeface="Oswald"/>
              </a:defRPr>
            </a:lvl5pPr>
            <a:lvl6pPr lvl="5" algn="ctr" rtl="0">
              <a:lnSpc>
                <a:spcPct val="100000"/>
              </a:lnSpc>
              <a:spcBef>
                <a:spcPts val="0"/>
              </a:spcBef>
              <a:spcAft>
                <a:spcPts val="0"/>
              </a:spcAft>
              <a:buNone/>
              <a:defRPr sz="1800" b="1">
                <a:latin typeface="Oswald"/>
                <a:ea typeface="Oswald"/>
                <a:cs typeface="Oswald"/>
                <a:sym typeface="Oswald"/>
              </a:defRPr>
            </a:lvl6pPr>
            <a:lvl7pPr lvl="6" algn="ctr" rtl="0">
              <a:lnSpc>
                <a:spcPct val="100000"/>
              </a:lnSpc>
              <a:spcBef>
                <a:spcPts val="0"/>
              </a:spcBef>
              <a:spcAft>
                <a:spcPts val="0"/>
              </a:spcAft>
              <a:buNone/>
              <a:defRPr sz="1800" b="1">
                <a:latin typeface="Oswald"/>
                <a:ea typeface="Oswald"/>
                <a:cs typeface="Oswald"/>
                <a:sym typeface="Oswald"/>
              </a:defRPr>
            </a:lvl7pPr>
            <a:lvl8pPr lvl="7" algn="ctr" rtl="0">
              <a:lnSpc>
                <a:spcPct val="100000"/>
              </a:lnSpc>
              <a:spcBef>
                <a:spcPts val="0"/>
              </a:spcBef>
              <a:spcAft>
                <a:spcPts val="0"/>
              </a:spcAft>
              <a:buNone/>
              <a:defRPr sz="1800" b="1">
                <a:latin typeface="Oswald"/>
                <a:ea typeface="Oswald"/>
                <a:cs typeface="Oswald"/>
                <a:sym typeface="Oswald"/>
              </a:defRPr>
            </a:lvl8pPr>
            <a:lvl9pPr lvl="8" algn="ctr" rtl="0">
              <a:lnSpc>
                <a:spcPct val="100000"/>
              </a:lnSpc>
              <a:spcBef>
                <a:spcPts val="0"/>
              </a:spcBef>
              <a:spcAft>
                <a:spcPts val="0"/>
              </a:spcAft>
              <a:buNone/>
              <a:defRPr sz="1800" b="1">
                <a:latin typeface="Oswald"/>
                <a:ea typeface="Oswald"/>
                <a:cs typeface="Oswald"/>
                <a:sym typeface="Oswald"/>
              </a:defRPr>
            </a:lvl9pPr>
          </a:lstStyle>
          <a:p>
            <a:endParaRPr/>
          </a:p>
        </p:txBody>
      </p:sp>
      <p:sp>
        <p:nvSpPr>
          <p:cNvPr id="311" name="Google Shape;311;p14"/>
          <p:cNvSpPr txBox="1">
            <a:spLocks noGrp="1"/>
          </p:cNvSpPr>
          <p:nvPr>
            <p:ph type="subTitle" idx="9"/>
          </p:nvPr>
        </p:nvSpPr>
        <p:spPr>
          <a:xfrm>
            <a:off x="4567075" y="3667521"/>
            <a:ext cx="26022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b="1">
                <a:latin typeface="Oswald"/>
                <a:ea typeface="Oswald"/>
                <a:cs typeface="Oswald"/>
                <a:sym typeface="Oswald"/>
              </a:defRPr>
            </a:lvl1pPr>
            <a:lvl2pPr lvl="1" algn="ctr" rtl="0">
              <a:lnSpc>
                <a:spcPct val="100000"/>
              </a:lnSpc>
              <a:spcBef>
                <a:spcPts val="0"/>
              </a:spcBef>
              <a:spcAft>
                <a:spcPts val="0"/>
              </a:spcAft>
              <a:buNone/>
              <a:defRPr sz="1800" b="1">
                <a:latin typeface="Oswald"/>
                <a:ea typeface="Oswald"/>
                <a:cs typeface="Oswald"/>
                <a:sym typeface="Oswald"/>
              </a:defRPr>
            </a:lvl2pPr>
            <a:lvl3pPr lvl="2" algn="ctr" rtl="0">
              <a:lnSpc>
                <a:spcPct val="100000"/>
              </a:lnSpc>
              <a:spcBef>
                <a:spcPts val="0"/>
              </a:spcBef>
              <a:spcAft>
                <a:spcPts val="0"/>
              </a:spcAft>
              <a:buNone/>
              <a:defRPr sz="1800" b="1">
                <a:latin typeface="Oswald"/>
                <a:ea typeface="Oswald"/>
                <a:cs typeface="Oswald"/>
                <a:sym typeface="Oswald"/>
              </a:defRPr>
            </a:lvl3pPr>
            <a:lvl4pPr lvl="3" algn="ctr" rtl="0">
              <a:lnSpc>
                <a:spcPct val="100000"/>
              </a:lnSpc>
              <a:spcBef>
                <a:spcPts val="0"/>
              </a:spcBef>
              <a:spcAft>
                <a:spcPts val="0"/>
              </a:spcAft>
              <a:buNone/>
              <a:defRPr sz="1800" b="1">
                <a:latin typeface="Oswald"/>
                <a:ea typeface="Oswald"/>
                <a:cs typeface="Oswald"/>
                <a:sym typeface="Oswald"/>
              </a:defRPr>
            </a:lvl4pPr>
            <a:lvl5pPr lvl="4" algn="ctr" rtl="0">
              <a:lnSpc>
                <a:spcPct val="100000"/>
              </a:lnSpc>
              <a:spcBef>
                <a:spcPts val="0"/>
              </a:spcBef>
              <a:spcAft>
                <a:spcPts val="0"/>
              </a:spcAft>
              <a:buNone/>
              <a:defRPr sz="1800" b="1">
                <a:latin typeface="Oswald"/>
                <a:ea typeface="Oswald"/>
                <a:cs typeface="Oswald"/>
                <a:sym typeface="Oswald"/>
              </a:defRPr>
            </a:lvl5pPr>
            <a:lvl6pPr lvl="5" algn="ctr" rtl="0">
              <a:lnSpc>
                <a:spcPct val="100000"/>
              </a:lnSpc>
              <a:spcBef>
                <a:spcPts val="0"/>
              </a:spcBef>
              <a:spcAft>
                <a:spcPts val="0"/>
              </a:spcAft>
              <a:buNone/>
              <a:defRPr sz="1800" b="1">
                <a:latin typeface="Oswald"/>
                <a:ea typeface="Oswald"/>
                <a:cs typeface="Oswald"/>
                <a:sym typeface="Oswald"/>
              </a:defRPr>
            </a:lvl6pPr>
            <a:lvl7pPr lvl="6" algn="ctr" rtl="0">
              <a:lnSpc>
                <a:spcPct val="100000"/>
              </a:lnSpc>
              <a:spcBef>
                <a:spcPts val="0"/>
              </a:spcBef>
              <a:spcAft>
                <a:spcPts val="0"/>
              </a:spcAft>
              <a:buNone/>
              <a:defRPr sz="1800" b="1">
                <a:latin typeface="Oswald"/>
                <a:ea typeface="Oswald"/>
                <a:cs typeface="Oswald"/>
                <a:sym typeface="Oswald"/>
              </a:defRPr>
            </a:lvl7pPr>
            <a:lvl8pPr lvl="7" algn="ctr" rtl="0">
              <a:lnSpc>
                <a:spcPct val="100000"/>
              </a:lnSpc>
              <a:spcBef>
                <a:spcPts val="0"/>
              </a:spcBef>
              <a:spcAft>
                <a:spcPts val="0"/>
              </a:spcAft>
              <a:buNone/>
              <a:defRPr sz="1800" b="1">
                <a:latin typeface="Oswald"/>
                <a:ea typeface="Oswald"/>
                <a:cs typeface="Oswald"/>
                <a:sym typeface="Oswald"/>
              </a:defRPr>
            </a:lvl8pPr>
            <a:lvl9pPr lvl="8" algn="ctr" rtl="0">
              <a:lnSpc>
                <a:spcPct val="100000"/>
              </a:lnSpc>
              <a:spcBef>
                <a:spcPts val="0"/>
              </a:spcBef>
              <a:spcAft>
                <a:spcPts val="0"/>
              </a:spcAft>
              <a:buNone/>
              <a:defRPr sz="1800" b="1">
                <a:latin typeface="Oswald"/>
                <a:ea typeface="Oswald"/>
                <a:cs typeface="Oswald"/>
                <a:sym typeface="Oswald"/>
              </a:defRPr>
            </a:lvl9pPr>
          </a:lstStyle>
          <a:p>
            <a:endParaRPr/>
          </a:p>
        </p:txBody>
      </p:sp>
      <p:sp>
        <p:nvSpPr>
          <p:cNvPr id="312" name="Google Shape;312;p14"/>
          <p:cNvSpPr txBox="1">
            <a:spLocks noGrp="1"/>
          </p:cNvSpPr>
          <p:nvPr>
            <p:ph type="subTitle" idx="13"/>
          </p:nvPr>
        </p:nvSpPr>
        <p:spPr>
          <a:xfrm>
            <a:off x="2093196" y="2342229"/>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13" name="Google Shape;313;p14"/>
          <p:cNvSpPr txBox="1">
            <a:spLocks noGrp="1"/>
          </p:cNvSpPr>
          <p:nvPr>
            <p:ph type="subTitle" idx="14"/>
          </p:nvPr>
        </p:nvSpPr>
        <p:spPr>
          <a:xfrm>
            <a:off x="4682796" y="2339829"/>
            <a:ext cx="2363700" cy="49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14" name="Google Shape;314;p14"/>
          <p:cNvSpPr txBox="1">
            <a:spLocks noGrp="1"/>
          </p:cNvSpPr>
          <p:nvPr>
            <p:ph type="subTitle" idx="15"/>
          </p:nvPr>
        </p:nvSpPr>
        <p:spPr>
          <a:xfrm>
            <a:off x="1973950" y="3667521"/>
            <a:ext cx="26022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b="1">
                <a:latin typeface="Oswald"/>
                <a:ea typeface="Oswald"/>
                <a:cs typeface="Oswald"/>
                <a:sym typeface="Oswald"/>
              </a:defRPr>
            </a:lvl1pPr>
            <a:lvl2pPr lvl="1" algn="ctr" rtl="0">
              <a:lnSpc>
                <a:spcPct val="100000"/>
              </a:lnSpc>
              <a:spcBef>
                <a:spcPts val="0"/>
              </a:spcBef>
              <a:spcAft>
                <a:spcPts val="0"/>
              </a:spcAft>
              <a:buNone/>
              <a:defRPr sz="1800" b="1">
                <a:latin typeface="Oswald"/>
                <a:ea typeface="Oswald"/>
                <a:cs typeface="Oswald"/>
                <a:sym typeface="Oswald"/>
              </a:defRPr>
            </a:lvl2pPr>
            <a:lvl3pPr lvl="2" algn="ctr" rtl="0">
              <a:lnSpc>
                <a:spcPct val="100000"/>
              </a:lnSpc>
              <a:spcBef>
                <a:spcPts val="0"/>
              </a:spcBef>
              <a:spcAft>
                <a:spcPts val="0"/>
              </a:spcAft>
              <a:buNone/>
              <a:defRPr sz="1800" b="1">
                <a:latin typeface="Oswald"/>
                <a:ea typeface="Oswald"/>
                <a:cs typeface="Oswald"/>
                <a:sym typeface="Oswald"/>
              </a:defRPr>
            </a:lvl3pPr>
            <a:lvl4pPr lvl="3" algn="ctr" rtl="0">
              <a:lnSpc>
                <a:spcPct val="100000"/>
              </a:lnSpc>
              <a:spcBef>
                <a:spcPts val="0"/>
              </a:spcBef>
              <a:spcAft>
                <a:spcPts val="0"/>
              </a:spcAft>
              <a:buNone/>
              <a:defRPr sz="1800" b="1">
                <a:latin typeface="Oswald"/>
                <a:ea typeface="Oswald"/>
                <a:cs typeface="Oswald"/>
                <a:sym typeface="Oswald"/>
              </a:defRPr>
            </a:lvl4pPr>
            <a:lvl5pPr lvl="4" algn="ctr" rtl="0">
              <a:lnSpc>
                <a:spcPct val="100000"/>
              </a:lnSpc>
              <a:spcBef>
                <a:spcPts val="0"/>
              </a:spcBef>
              <a:spcAft>
                <a:spcPts val="0"/>
              </a:spcAft>
              <a:buNone/>
              <a:defRPr sz="1800" b="1">
                <a:latin typeface="Oswald"/>
                <a:ea typeface="Oswald"/>
                <a:cs typeface="Oswald"/>
                <a:sym typeface="Oswald"/>
              </a:defRPr>
            </a:lvl5pPr>
            <a:lvl6pPr lvl="5" algn="ctr" rtl="0">
              <a:lnSpc>
                <a:spcPct val="100000"/>
              </a:lnSpc>
              <a:spcBef>
                <a:spcPts val="0"/>
              </a:spcBef>
              <a:spcAft>
                <a:spcPts val="0"/>
              </a:spcAft>
              <a:buNone/>
              <a:defRPr sz="1800" b="1">
                <a:latin typeface="Oswald"/>
                <a:ea typeface="Oswald"/>
                <a:cs typeface="Oswald"/>
                <a:sym typeface="Oswald"/>
              </a:defRPr>
            </a:lvl6pPr>
            <a:lvl7pPr lvl="6" algn="ctr" rtl="0">
              <a:lnSpc>
                <a:spcPct val="100000"/>
              </a:lnSpc>
              <a:spcBef>
                <a:spcPts val="0"/>
              </a:spcBef>
              <a:spcAft>
                <a:spcPts val="0"/>
              </a:spcAft>
              <a:buNone/>
              <a:defRPr sz="1800" b="1">
                <a:latin typeface="Oswald"/>
                <a:ea typeface="Oswald"/>
                <a:cs typeface="Oswald"/>
                <a:sym typeface="Oswald"/>
              </a:defRPr>
            </a:lvl7pPr>
            <a:lvl8pPr lvl="7" algn="ctr" rtl="0">
              <a:lnSpc>
                <a:spcPct val="100000"/>
              </a:lnSpc>
              <a:spcBef>
                <a:spcPts val="0"/>
              </a:spcBef>
              <a:spcAft>
                <a:spcPts val="0"/>
              </a:spcAft>
              <a:buNone/>
              <a:defRPr sz="1800" b="1">
                <a:latin typeface="Oswald"/>
                <a:ea typeface="Oswald"/>
                <a:cs typeface="Oswald"/>
                <a:sym typeface="Oswald"/>
              </a:defRPr>
            </a:lvl8pPr>
            <a:lvl9pPr lvl="8" algn="ctr" rtl="0">
              <a:lnSpc>
                <a:spcPct val="100000"/>
              </a:lnSpc>
              <a:spcBef>
                <a:spcPts val="0"/>
              </a:spcBef>
              <a:spcAft>
                <a:spcPts val="0"/>
              </a:spcAft>
              <a:buNone/>
              <a:defRPr sz="1800" b="1">
                <a:latin typeface="Oswald"/>
                <a:ea typeface="Oswald"/>
                <a:cs typeface="Oswald"/>
                <a:sym typeface="Oswald"/>
              </a:defRPr>
            </a:lvl9pPr>
          </a:lstStyle>
          <a:p>
            <a:endParaRPr/>
          </a:p>
        </p:txBody>
      </p:sp>
    </p:spTree>
    <p:extLst>
      <p:ext uri="{BB962C8B-B14F-4D97-AF65-F5344CB8AC3E}">
        <p14:creationId xmlns:p14="http://schemas.microsoft.com/office/powerpoint/2010/main" val="27069678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bg>
      <p:bgPr>
        <a:solidFill>
          <a:schemeClr val="accent1"/>
        </a:solidFill>
        <a:effectLst/>
      </p:bgPr>
    </p:bg>
    <p:spTree>
      <p:nvGrpSpPr>
        <p:cNvPr id="1" name="Shape 62"/>
        <p:cNvGrpSpPr/>
        <p:nvPr/>
      </p:nvGrpSpPr>
      <p:grpSpPr>
        <a:xfrm>
          <a:off x="0" y="0"/>
          <a:ext cx="0" cy="0"/>
          <a:chOff x="0" y="0"/>
          <a:chExt cx="0" cy="0"/>
        </a:xfrm>
      </p:grpSpPr>
      <p:sp>
        <p:nvSpPr>
          <p:cNvPr id="63" name="Google Shape;63;p3"/>
          <p:cNvSpPr txBox="1">
            <a:spLocks noGrp="1"/>
          </p:cNvSpPr>
          <p:nvPr>
            <p:ph type="title"/>
          </p:nvPr>
        </p:nvSpPr>
        <p:spPr>
          <a:xfrm>
            <a:off x="1850150" y="2890200"/>
            <a:ext cx="5443800" cy="916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4200"/>
              <a:buNone/>
              <a:defRPr sz="4800">
                <a:solidFill>
                  <a:schemeClr val="dk2"/>
                </a:solidFill>
              </a:defRPr>
            </a:lvl1pPr>
            <a:lvl2pPr lvl="1" algn="ctr" rtl="0">
              <a:spcBef>
                <a:spcPts val="0"/>
              </a:spcBef>
              <a:spcAft>
                <a:spcPts val="0"/>
              </a:spcAft>
              <a:buClr>
                <a:schemeClr val="accent3"/>
              </a:buClr>
              <a:buSzPts val="4200"/>
              <a:buNone/>
              <a:defRPr sz="4200">
                <a:solidFill>
                  <a:schemeClr val="accent3"/>
                </a:solidFill>
              </a:defRPr>
            </a:lvl2pPr>
            <a:lvl3pPr lvl="2" algn="ctr" rtl="0">
              <a:spcBef>
                <a:spcPts val="0"/>
              </a:spcBef>
              <a:spcAft>
                <a:spcPts val="0"/>
              </a:spcAft>
              <a:buClr>
                <a:schemeClr val="accent3"/>
              </a:buClr>
              <a:buSzPts val="4200"/>
              <a:buNone/>
              <a:defRPr sz="4200">
                <a:solidFill>
                  <a:schemeClr val="accent3"/>
                </a:solidFill>
              </a:defRPr>
            </a:lvl3pPr>
            <a:lvl4pPr lvl="3" algn="ctr" rtl="0">
              <a:spcBef>
                <a:spcPts val="0"/>
              </a:spcBef>
              <a:spcAft>
                <a:spcPts val="0"/>
              </a:spcAft>
              <a:buClr>
                <a:schemeClr val="accent3"/>
              </a:buClr>
              <a:buSzPts val="4200"/>
              <a:buNone/>
              <a:defRPr sz="4200">
                <a:solidFill>
                  <a:schemeClr val="accent3"/>
                </a:solidFill>
              </a:defRPr>
            </a:lvl4pPr>
            <a:lvl5pPr lvl="4" algn="ctr" rtl="0">
              <a:spcBef>
                <a:spcPts val="0"/>
              </a:spcBef>
              <a:spcAft>
                <a:spcPts val="0"/>
              </a:spcAft>
              <a:buClr>
                <a:schemeClr val="accent3"/>
              </a:buClr>
              <a:buSzPts val="4200"/>
              <a:buNone/>
              <a:defRPr sz="4200">
                <a:solidFill>
                  <a:schemeClr val="accent3"/>
                </a:solidFill>
              </a:defRPr>
            </a:lvl5pPr>
            <a:lvl6pPr lvl="5" algn="ctr" rtl="0">
              <a:spcBef>
                <a:spcPts val="0"/>
              </a:spcBef>
              <a:spcAft>
                <a:spcPts val="0"/>
              </a:spcAft>
              <a:buClr>
                <a:schemeClr val="accent3"/>
              </a:buClr>
              <a:buSzPts val="4200"/>
              <a:buNone/>
              <a:defRPr sz="4200">
                <a:solidFill>
                  <a:schemeClr val="accent3"/>
                </a:solidFill>
              </a:defRPr>
            </a:lvl6pPr>
            <a:lvl7pPr lvl="6" algn="ctr" rtl="0">
              <a:spcBef>
                <a:spcPts val="0"/>
              </a:spcBef>
              <a:spcAft>
                <a:spcPts val="0"/>
              </a:spcAft>
              <a:buClr>
                <a:schemeClr val="accent3"/>
              </a:buClr>
              <a:buSzPts val="4200"/>
              <a:buNone/>
              <a:defRPr sz="4200">
                <a:solidFill>
                  <a:schemeClr val="accent3"/>
                </a:solidFill>
              </a:defRPr>
            </a:lvl7pPr>
            <a:lvl8pPr lvl="7" algn="ctr" rtl="0">
              <a:spcBef>
                <a:spcPts val="0"/>
              </a:spcBef>
              <a:spcAft>
                <a:spcPts val="0"/>
              </a:spcAft>
              <a:buClr>
                <a:schemeClr val="accent3"/>
              </a:buClr>
              <a:buSzPts val="4200"/>
              <a:buNone/>
              <a:defRPr sz="4200">
                <a:solidFill>
                  <a:schemeClr val="accent3"/>
                </a:solidFill>
              </a:defRPr>
            </a:lvl8pPr>
            <a:lvl9pPr lvl="8" algn="ctr" rtl="0">
              <a:spcBef>
                <a:spcPts val="0"/>
              </a:spcBef>
              <a:spcAft>
                <a:spcPts val="0"/>
              </a:spcAft>
              <a:buClr>
                <a:schemeClr val="accent3"/>
              </a:buClr>
              <a:buSzPts val="4200"/>
              <a:buNone/>
              <a:defRPr sz="4200">
                <a:solidFill>
                  <a:schemeClr val="accent3"/>
                </a:solidFill>
              </a:defRPr>
            </a:lvl9pPr>
          </a:lstStyle>
          <a:p>
            <a:endParaRPr/>
          </a:p>
        </p:txBody>
      </p:sp>
      <p:sp>
        <p:nvSpPr>
          <p:cNvPr id="64" name="Google Shape;64;p3"/>
          <p:cNvSpPr txBox="1">
            <a:spLocks noGrp="1"/>
          </p:cNvSpPr>
          <p:nvPr>
            <p:ph type="title" idx="2" hasCustomPrompt="1"/>
          </p:nvPr>
        </p:nvSpPr>
        <p:spPr>
          <a:xfrm flipH="1">
            <a:off x="2825400" y="1298635"/>
            <a:ext cx="3493200" cy="1139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accent3"/>
              </a:buClr>
              <a:buSzPts val="3600"/>
              <a:buNone/>
              <a:defRPr sz="7200">
                <a:solidFill>
                  <a:schemeClr val="accent6"/>
                </a:solidFill>
              </a:defRPr>
            </a:lvl1pPr>
            <a:lvl2pPr lvl="1"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3"/>
          <p:cNvSpPr txBox="1">
            <a:spLocks noGrp="1"/>
          </p:cNvSpPr>
          <p:nvPr>
            <p:ph type="subTitle" idx="1"/>
          </p:nvPr>
        </p:nvSpPr>
        <p:spPr>
          <a:xfrm>
            <a:off x="2641600" y="3705400"/>
            <a:ext cx="3860700" cy="36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100"/>
              <a:buNone/>
              <a:defRPr sz="1400"/>
            </a:lvl1pPr>
            <a:lvl2pPr lvl="1" algn="ctr" rtl="0">
              <a:lnSpc>
                <a:spcPct val="100000"/>
              </a:lnSpc>
              <a:spcBef>
                <a:spcPts val="0"/>
              </a:spcBef>
              <a:spcAft>
                <a:spcPts val="0"/>
              </a:spcAft>
              <a:buClr>
                <a:schemeClr val="accent3"/>
              </a:buClr>
              <a:buSzPts val="2100"/>
              <a:buNone/>
              <a:defRPr sz="2100">
                <a:solidFill>
                  <a:schemeClr val="accent3"/>
                </a:solidFill>
              </a:defRPr>
            </a:lvl2pPr>
            <a:lvl3pPr lvl="2" algn="ctr" rtl="0">
              <a:lnSpc>
                <a:spcPct val="100000"/>
              </a:lnSpc>
              <a:spcBef>
                <a:spcPts val="0"/>
              </a:spcBef>
              <a:spcAft>
                <a:spcPts val="0"/>
              </a:spcAft>
              <a:buClr>
                <a:schemeClr val="accent3"/>
              </a:buClr>
              <a:buSzPts val="2100"/>
              <a:buNone/>
              <a:defRPr sz="2100">
                <a:solidFill>
                  <a:schemeClr val="accent3"/>
                </a:solidFill>
              </a:defRPr>
            </a:lvl3pPr>
            <a:lvl4pPr lvl="3" algn="ctr" rtl="0">
              <a:lnSpc>
                <a:spcPct val="100000"/>
              </a:lnSpc>
              <a:spcBef>
                <a:spcPts val="0"/>
              </a:spcBef>
              <a:spcAft>
                <a:spcPts val="0"/>
              </a:spcAft>
              <a:buClr>
                <a:schemeClr val="accent3"/>
              </a:buClr>
              <a:buSzPts val="2100"/>
              <a:buNone/>
              <a:defRPr sz="2100">
                <a:solidFill>
                  <a:schemeClr val="accent3"/>
                </a:solidFill>
              </a:defRPr>
            </a:lvl4pPr>
            <a:lvl5pPr lvl="4" algn="ctr" rtl="0">
              <a:lnSpc>
                <a:spcPct val="100000"/>
              </a:lnSpc>
              <a:spcBef>
                <a:spcPts val="0"/>
              </a:spcBef>
              <a:spcAft>
                <a:spcPts val="0"/>
              </a:spcAft>
              <a:buClr>
                <a:schemeClr val="accent3"/>
              </a:buClr>
              <a:buSzPts val="2100"/>
              <a:buNone/>
              <a:defRPr sz="2100">
                <a:solidFill>
                  <a:schemeClr val="accent3"/>
                </a:solidFill>
              </a:defRPr>
            </a:lvl5pPr>
            <a:lvl6pPr lvl="5" algn="ctr" rtl="0">
              <a:lnSpc>
                <a:spcPct val="100000"/>
              </a:lnSpc>
              <a:spcBef>
                <a:spcPts val="0"/>
              </a:spcBef>
              <a:spcAft>
                <a:spcPts val="0"/>
              </a:spcAft>
              <a:buClr>
                <a:schemeClr val="accent3"/>
              </a:buClr>
              <a:buSzPts val="2100"/>
              <a:buNone/>
              <a:defRPr sz="2100">
                <a:solidFill>
                  <a:schemeClr val="accent3"/>
                </a:solidFill>
              </a:defRPr>
            </a:lvl6pPr>
            <a:lvl7pPr lvl="6" algn="ctr" rtl="0">
              <a:lnSpc>
                <a:spcPct val="100000"/>
              </a:lnSpc>
              <a:spcBef>
                <a:spcPts val="0"/>
              </a:spcBef>
              <a:spcAft>
                <a:spcPts val="0"/>
              </a:spcAft>
              <a:buClr>
                <a:schemeClr val="accent3"/>
              </a:buClr>
              <a:buSzPts val="2100"/>
              <a:buNone/>
              <a:defRPr sz="2100">
                <a:solidFill>
                  <a:schemeClr val="accent3"/>
                </a:solidFill>
              </a:defRPr>
            </a:lvl7pPr>
            <a:lvl8pPr lvl="7" algn="ctr" rtl="0">
              <a:lnSpc>
                <a:spcPct val="100000"/>
              </a:lnSpc>
              <a:spcBef>
                <a:spcPts val="0"/>
              </a:spcBef>
              <a:spcAft>
                <a:spcPts val="0"/>
              </a:spcAft>
              <a:buClr>
                <a:schemeClr val="accent3"/>
              </a:buClr>
              <a:buSzPts val="2100"/>
              <a:buNone/>
              <a:defRPr sz="2100">
                <a:solidFill>
                  <a:schemeClr val="accent3"/>
                </a:solidFill>
              </a:defRPr>
            </a:lvl8pPr>
            <a:lvl9pPr lvl="8" algn="ctr" rtl="0">
              <a:lnSpc>
                <a:spcPct val="100000"/>
              </a:lnSpc>
              <a:spcBef>
                <a:spcPts val="0"/>
              </a:spcBef>
              <a:spcAft>
                <a:spcPts val="0"/>
              </a:spcAft>
              <a:buClr>
                <a:schemeClr val="accent3"/>
              </a:buClr>
              <a:buSzPts val="2100"/>
              <a:buNone/>
              <a:defRPr sz="2100">
                <a:solidFill>
                  <a:schemeClr val="accent3"/>
                </a:solidFill>
              </a:defRPr>
            </a:lvl9pPr>
          </a:lstStyle>
          <a:p>
            <a:endParaRPr/>
          </a:p>
        </p:txBody>
      </p:sp>
    </p:spTree>
    <p:extLst>
      <p:ext uri="{BB962C8B-B14F-4D97-AF65-F5344CB8AC3E}">
        <p14:creationId xmlns:p14="http://schemas.microsoft.com/office/powerpoint/2010/main" val="23546253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36"/>
        <p:cNvGrpSpPr/>
        <p:nvPr/>
      </p:nvGrpSpPr>
      <p:grpSpPr>
        <a:xfrm>
          <a:off x="0" y="0"/>
          <a:ext cx="0" cy="0"/>
          <a:chOff x="0" y="0"/>
          <a:chExt cx="0" cy="0"/>
        </a:xfrm>
      </p:grpSpPr>
      <p:sp>
        <p:nvSpPr>
          <p:cNvPr id="137" name="Google Shape;137;p7"/>
          <p:cNvSpPr txBox="1">
            <a:spLocks noGrp="1"/>
          </p:cNvSpPr>
          <p:nvPr>
            <p:ph type="title"/>
          </p:nvPr>
        </p:nvSpPr>
        <p:spPr>
          <a:xfrm>
            <a:off x="602350" y="1146000"/>
            <a:ext cx="2680800" cy="1011300"/>
          </a:xfrm>
          <a:prstGeom prst="rect">
            <a:avLst/>
          </a:prstGeom>
        </p:spPr>
        <p:txBody>
          <a:bodyPr spcFirstLastPara="1" wrap="square" lIns="91425" tIns="91425" rIns="91425" bIns="91425" anchor="ctr" anchorCtr="0">
            <a:noAutofit/>
          </a:bodyPr>
          <a:lstStyle>
            <a:lvl1pPr lvl="0" rtl="0">
              <a:spcBef>
                <a:spcPts val="0"/>
              </a:spcBef>
              <a:spcAft>
                <a:spcPts val="0"/>
              </a:spcAft>
              <a:buSzPts val="3800"/>
              <a:buFont typeface="Source Sans Pro"/>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8" name="Google Shape;138;p7"/>
          <p:cNvSpPr txBox="1">
            <a:spLocks noGrp="1"/>
          </p:cNvSpPr>
          <p:nvPr>
            <p:ph type="subTitle" idx="1"/>
          </p:nvPr>
        </p:nvSpPr>
        <p:spPr>
          <a:xfrm flipH="1">
            <a:off x="601925" y="2310600"/>
            <a:ext cx="2760600" cy="168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extLst>
      <p:ext uri="{BB962C8B-B14F-4D97-AF65-F5344CB8AC3E}">
        <p14:creationId xmlns:p14="http://schemas.microsoft.com/office/powerpoint/2010/main" val="34124719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f section 1">
  <p:cSld name="Title of section 1">
    <p:bg>
      <p:bgPr>
        <a:solidFill>
          <a:schemeClr val="accent1"/>
        </a:solidFill>
        <a:effectLst/>
      </p:bgPr>
    </p:bg>
    <p:spTree>
      <p:nvGrpSpPr>
        <p:cNvPr id="1" name="Shape 421"/>
        <p:cNvGrpSpPr/>
        <p:nvPr/>
      </p:nvGrpSpPr>
      <p:grpSpPr>
        <a:xfrm>
          <a:off x="0" y="0"/>
          <a:ext cx="0" cy="0"/>
          <a:chOff x="0" y="0"/>
          <a:chExt cx="0" cy="0"/>
        </a:xfrm>
      </p:grpSpPr>
      <p:sp>
        <p:nvSpPr>
          <p:cNvPr id="422" name="Google Shape;422;p20"/>
          <p:cNvSpPr txBox="1">
            <a:spLocks noGrp="1"/>
          </p:cNvSpPr>
          <p:nvPr>
            <p:ph type="title"/>
          </p:nvPr>
        </p:nvSpPr>
        <p:spPr>
          <a:xfrm>
            <a:off x="1850150" y="2890200"/>
            <a:ext cx="5443800" cy="916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4200"/>
              <a:buNone/>
              <a:defRPr sz="4800">
                <a:solidFill>
                  <a:schemeClr val="dk2"/>
                </a:solidFill>
              </a:defRPr>
            </a:lvl1pPr>
            <a:lvl2pPr lvl="1" algn="ctr" rtl="0">
              <a:spcBef>
                <a:spcPts val="0"/>
              </a:spcBef>
              <a:spcAft>
                <a:spcPts val="0"/>
              </a:spcAft>
              <a:buClr>
                <a:schemeClr val="accent3"/>
              </a:buClr>
              <a:buSzPts val="4200"/>
              <a:buNone/>
              <a:defRPr sz="4200">
                <a:solidFill>
                  <a:schemeClr val="accent3"/>
                </a:solidFill>
              </a:defRPr>
            </a:lvl2pPr>
            <a:lvl3pPr lvl="2" algn="ctr" rtl="0">
              <a:spcBef>
                <a:spcPts val="0"/>
              </a:spcBef>
              <a:spcAft>
                <a:spcPts val="0"/>
              </a:spcAft>
              <a:buClr>
                <a:schemeClr val="accent3"/>
              </a:buClr>
              <a:buSzPts val="4200"/>
              <a:buNone/>
              <a:defRPr sz="4200">
                <a:solidFill>
                  <a:schemeClr val="accent3"/>
                </a:solidFill>
              </a:defRPr>
            </a:lvl3pPr>
            <a:lvl4pPr lvl="3" algn="ctr" rtl="0">
              <a:spcBef>
                <a:spcPts val="0"/>
              </a:spcBef>
              <a:spcAft>
                <a:spcPts val="0"/>
              </a:spcAft>
              <a:buClr>
                <a:schemeClr val="accent3"/>
              </a:buClr>
              <a:buSzPts val="4200"/>
              <a:buNone/>
              <a:defRPr sz="4200">
                <a:solidFill>
                  <a:schemeClr val="accent3"/>
                </a:solidFill>
              </a:defRPr>
            </a:lvl4pPr>
            <a:lvl5pPr lvl="4" algn="ctr" rtl="0">
              <a:spcBef>
                <a:spcPts val="0"/>
              </a:spcBef>
              <a:spcAft>
                <a:spcPts val="0"/>
              </a:spcAft>
              <a:buClr>
                <a:schemeClr val="accent3"/>
              </a:buClr>
              <a:buSzPts val="4200"/>
              <a:buNone/>
              <a:defRPr sz="4200">
                <a:solidFill>
                  <a:schemeClr val="accent3"/>
                </a:solidFill>
              </a:defRPr>
            </a:lvl5pPr>
            <a:lvl6pPr lvl="5" algn="ctr" rtl="0">
              <a:spcBef>
                <a:spcPts val="0"/>
              </a:spcBef>
              <a:spcAft>
                <a:spcPts val="0"/>
              </a:spcAft>
              <a:buClr>
                <a:schemeClr val="accent3"/>
              </a:buClr>
              <a:buSzPts val="4200"/>
              <a:buNone/>
              <a:defRPr sz="4200">
                <a:solidFill>
                  <a:schemeClr val="accent3"/>
                </a:solidFill>
              </a:defRPr>
            </a:lvl6pPr>
            <a:lvl7pPr lvl="6" algn="ctr" rtl="0">
              <a:spcBef>
                <a:spcPts val="0"/>
              </a:spcBef>
              <a:spcAft>
                <a:spcPts val="0"/>
              </a:spcAft>
              <a:buClr>
                <a:schemeClr val="accent3"/>
              </a:buClr>
              <a:buSzPts val="4200"/>
              <a:buNone/>
              <a:defRPr sz="4200">
                <a:solidFill>
                  <a:schemeClr val="accent3"/>
                </a:solidFill>
              </a:defRPr>
            </a:lvl7pPr>
            <a:lvl8pPr lvl="7" algn="ctr" rtl="0">
              <a:spcBef>
                <a:spcPts val="0"/>
              </a:spcBef>
              <a:spcAft>
                <a:spcPts val="0"/>
              </a:spcAft>
              <a:buClr>
                <a:schemeClr val="accent3"/>
              </a:buClr>
              <a:buSzPts val="4200"/>
              <a:buNone/>
              <a:defRPr sz="4200">
                <a:solidFill>
                  <a:schemeClr val="accent3"/>
                </a:solidFill>
              </a:defRPr>
            </a:lvl8pPr>
            <a:lvl9pPr lvl="8" algn="ctr" rtl="0">
              <a:spcBef>
                <a:spcPts val="0"/>
              </a:spcBef>
              <a:spcAft>
                <a:spcPts val="0"/>
              </a:spcAft>
              <a:buClr>
                <a:schemeClr val="accent3"/>
              </a:buClr>
              <a:buSzPts val="4200"/>
              <a:buNone/>
              <a:defRPr sz="4200">
                <a:solidFill>
                  <a:schemeClr val="accent3"/>
                </a:solidFill>
              </a:defRPr>
            </a:lvl9pPr>
          </a:lstStyle>
          <a:p>
            <a:endParaRPr/>
          </a:p>
        </p:txBody>
      </p:sp>
      <p:sp>
        <p:nvSpPr>
          <p:cNvPr id="423" name="Google Shape;423;p20"/>
          <p:cNvSpPr txBox="1">
            <a:spLocks noGrp="1"/>
          </p:cNvSpPr>
          <p:nvPr>
            <p:ph type="title" idx="2" hasCustomPrompt="1"/>
          </p:nvPr>
        </p:nvSpPr>
        <p:spPr>
          <a:xfrm flipH="1">
            <a:off x="2825400" y="1298635"/>
            <a:ext cx="3493200" cy="1139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accent3"/>
              </a:buClr>
              <a:buSzPts val="3600"/>
              <a:buNone/>
              <a:defRPr sz="7200">
                <a:solidFill>
                  <a:schemeClr val="accent6"/>
                </a:solidFill>
              </a:defRPr>
            </a:lvl1pPr>
            <a:lvl2pPr lvl="1"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9pPr>
          </a:lstStyle>
          <a:p>
            <a:r>
              <a:t>xx%</a:t>
            </a:r>
          </a:p>
        </p:txBody>
      </p:sp>
      <p:sp>
        <p:nvSpPr>
          <p:cNvPr id="424" name="Google Shape;424;p20"/>
          <p:cNvSpPr txBox="1">
            <a:spLocks noGrp="1"/>
          </p:cNvSpPr>
          <p:nvPr>
            <p:ph type="subTitle" idx="1"/>
          </p:nvPr>
        </p:nvSpPr>
        <p:spPr>
          <a:xfrm>
            <a:off x="2641600" y="3705400"/>
            <a:ext cx="3860700" cy="36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2100"/>
              <a:buNone/>
              <a:defRPr sz="1400"/>
            </a:lvl1pPr>
            <a:lvl2pPr lvl="1" algn="ctr" rtl="0">
              <a:lnSpc>
                <a:spcPct val="100000"/>
              </a:lnSpc>
              <a:spcBef>
                <a:spcPts val="0"/>
              </a:spcBef>
              <a:spcAft>
                <a:spcPts val="0"/>
              </a:spcAft>
              <a:buClr>
                <a:schemeClr val="accent3"/>
              </a:buClr>
              <a:buSzPts val="2100"/>
              <a:buNone/>
              <a:defRPr sz="2100">
                <a:solidFill>
                  <a:schemeClr val="accent3"/>
                </a:solidFill>
              </a:defRPr>
            </a:lvl2pPr>
            <a:lvl3pPr lvl="2" algn="ctr" rtl="0">
              <a:lnSpc>
                <a:spcPct val="100000"/>
              </a:lnSpc>
              <a:spcBef>
                <a:spcPts val="0"/>
              </a:spcBef>
              <a:spcAft>
                <a:spcPts val="0"/>
              </a:spcAft>
              <a:buClr>
                <a:schemeClr val="accent3"/>
              </a:buClr>
              <a:buSzPts val="2100"/>
              <a:buNone/>
              <a:defRPr sz="2100">
                <a:solidFill>
                  <a:schemeClr val="accent3"/>
                </a:solidFill>
              </a:defRPr>
            </a:lvl3pPr>
            <a:lvl4pPr lvl="3" algn="ctr" rtl="0">
              <a:lnSpc>
                <a:spcPct val="100000"/>
              </a:lnSpc>
              <a:spcBef>
                <a:spcPts val="0"/>
              </a:spcBef>
              <a:spcAft>
                <a:spcPts val="0"/>
              </a:spcAft>
              <a:buClr>
                <a:schemeClr val="accent3"/>
              </a:buClr>
              <a:buSzPts val="2100"/>
              <a:buNone/>
              <a:defRPr sz="2100">
                <a:solidFill>
                  <a:schemeClr val="accent3"/>
                </a:solidFill>
              </a:defRPr>
            </a:lvl4pPr>
            <a:lvl5pPr lvl="4" algn="ctr" rtl="0">
              <a:lnSpc>
                <a:spcPct val="100000"/>
              </a:lnSpc>
              <a:spcBef>
                <a:spcPts val="0"/>
              </a:spcBef>
              <a:spcAft>
                <a:spcPts val="0"/>
              </a:spcAft>
              <a:buClr>
                <a:schemeClr val="accent3"/>
              </a:buClr>
              <a:buSzPts val="2100"/>
              <a:buNone/>
              <a:defRPr sz="2100">
                <a:solidFill>
                  <a:schemeClr val="accent3"/>
                </a:solidFill>
              </a:defRPr>
            </a:lvl5pPr>
            <a:lvl6pPr lvl="5" algn="ctr" rtl="0">
              <a:lnSpc>
                <a:spcPct val="100000"/>
              </a:lnSpc>
              <a:spcBef>
                <a:spcPts val="0"/>
              </a:spcBef>
              <a:spcAft>
                <a:spcPts val="0"/>
              </a:spcAft>
              <a:buClr>
                <a:schemeClr val="accent3"/>
              </a:buClr>
              <a:buSzPts val="2100"/>
              <a:buNone/>
              <a:defRPr sz="2100">
                <a:solidFill>
                  <a:schemeClr val="accent3"/>
                </a:solidFill>
              </a:defRPr>
            </a:lvl6pPr>
            <a:lvl7pPr lvl="6" algn="ctr" rtl="0">
              <a:lnSpc>
                <a:spcPct val="100000"/>
              </a:lnSpc>
              <a:spcBef>
                <a:spcPts val="0"/>
              </a:spcBef>
              <a:spcAft>
                <a:spcPts val="0"/>
              </a:spcAft>
              <a:buClr>
                <a:schemeClr val="accent3"/>
              </a:buClr>
              <a:buSzPts val="2100"/>
              <a:buNone/>
              <a:defRPr sz="2100">
                <a:solidFill>
                  <a:schemeClr val="accent3"/>
                </a:solidFill>
              </a:defRPr>
            </a:lvl7pPr>
            <a:lvl8pPr lvl="7" algn="ctr" rtl="0">
              <a:lnSpc>
                <a:spcPct val="100000"/>
              </a:lnSpc>
              <a:spcBef>
                <a:spcPts val="0"/>
              </a:spcBef>
              <a:spcAft>
                <a:spcPts val="0"/>
              </a:spcAft>
              <a:buClr>
                <a:schemeClr val="accent3"/>
              </a:buClr>
              <a:buSzPts val="2100"/>
              <a:buNone/>
              <a:defRPr sz="2100">
                <a:solidFill>
                  <a:schemeClr val="accent3"/>
                </a:solidFill>
              </a:defRPr>
            </a:lvl8pPr>
            <a:lvl9pPr lvl="8" algn="ctr" rtl="0">
              <a:lnSpc>
                <a:spcPct val="100000"/>
              </a:lnSpc>
              <a:spcBef>
                <a:spcPts val="0"/>
              </a:spcBef>
              <a:spcAft>
                <a:spcPts val="0"/>
              </a:spcAft>
              <a:buClr>
                <a:schemeClr val="accent3"/>
              </a:buClr>
              <a:buSzPts val="2100"/>
              <a:buNone/>
              <a:defRPr sz="2100">
                <a:solidFill>
                  <a:schemeClr val="accent3"/>
                </a:solidFill>
              </a:defRPr>
            </a:lvl9pPr>
          </a:lstStyle>
          <a:p>
            <a:endParaRPr/>
          </a:p>
        </p:txBody>
      </p:sp>
    </p:spTree>
    <p:extLst>
      <p:ext uri="{BB962C8B-B14F-4D97-AF65-F5344CB8AC3E}">
        <p14:creationId xmlns:p14="http://schemas.microsoft.com/office/powerpoint/2010/main" val="27979007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ly Title 2">
  <p:cSld name="Only Title 2">
    <p:spTree>
      <p:nvGrpSpPr>
        <p:cNvPr id="1" name="Shape 517"/>
        <p:cNvGrpSpPr/>
        <p:nvPr/>
      </p:nvGrpSpPr>
      <p:grpSpPr>
        <a:xfrm>
          <a:off x="0" y="0"/>
          <a:ext cx="0" cy="0"/>
          <a:chOff x="0" y="0"/>
          <a:chExt cx="0" cy="0"/>
        </a:xfrm>
      </p:grpSpPr>
      <p:sp>
        <p:nvSpPr>
          <p:cNvPr id="528" name="Google Shape;528;p26"/>
          <p:cNvSpPr txBox="1">
            <a:spLocks noGrp="1"/>
          </p:cNvSpPr>
          <p:nvPr>
            <p:ph type="title"/>
          </p:nvPr>
        </p:nvSpPr>
        <p:spPr>
          <a:xfrm>
            <a:off x="713225" y="438728"/>
            <a:ext cx="7719600" cy="730800"/>
          </a:xfrm>
          <a:prstGeom prst="rect">
            <a:avLst/>
          </a:prstGeom>
        </p:spPr>
        <p:txBody>
          <a:bodyPr spcFirstLastPara="1" wrap="square" lIns="91425" tIns="91425" rIns="91425" bIns="91425" anchor="t" anchorCtr="0">
            <a:noAutofit/>
          </a:bodyPr>
          <a:lstStyle>
            <a:lvl1pPr lvl="0" rtl="0">
              <a:spcBef>
                <a:spcPts val="0"/>
              </a:spcBef>
              <a:spcAft>
                <a:spcPts val="0"/>
              </a:spcAft>
              <a:buSzPts val="50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extLst>
      <p:ext uri="{BB962C8B-B14F-4D97-AF65-F5344CB8AC3E}">
        <p14:creationId xmlns:p14="http://schemas.microsoft.com/office/powerpoint/2010/main" val="8999276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Four columns">
  <p:cSld name="Four columns">
    <p:spTree>
      <p:nvGrpSpPr>
        <p:cNvPr id="1" name="Shape 352"/>
        <p:cNvGrpSpPr/>
        <p:nvPr/>
      </p:nvGrpSpPr>
      <p:grpSpPr>
        <a:xfrm>
          <a:off x="0" y="0"/>
          <a:ext cx="0" cy="0"/>
          <a:chOff x="0" y="0"/>
          <a:chExt cx="0" cy="0"/>
        </a:xfrm>
      </p:grpSpPr>
      <p:sp>
        <p:nvSpPr>
          <p:cNvPr id="353" name="Google Shape;353;p17"/>
          <p:cNvSpPr txBox="1">
            <a:spLocks noGrp="1"/>
          </p:cNvSpPr>
          <p:nvPr>
            <p:ph type="title"/>
          </p:nvPr>
        </p:nvSpPr>
        <p:spPr>
          <a:xfrm>
            <a:off x="592832" y="438126"/>
            <a:ext cx="7960200" cy="722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54" name="Google Shape;354;p17"/>
          <p:cNvSpPr txBox="1">
            <a:spLocks noGrp="1"/>
          </p:cNvSpPr>
          <p:nvPr>
            <p:ph type="subTitle" idx="1"/>
          </p:nvPr>
        </p:nvSpPr>
        <p:spPr>
          <a:xfrm flipH="1">
            <a:off x="1153581" y="3649860"/>
            <a:ext cx="1659300" cy="628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5" name="Google Shape;355;p17"/>
          <p:cNvSpPr txBox="1">
            <a:spLocks noGrp="1"/>
          </p:cNvSpPr>
          <p:nvPr>
            <p:ph type="subTitle" idx="2"/>
          </p:nvPr>
        </p:nvSpPr>
        <p:spPr>
          <a:xfrm flipH="1">
            <a:off x="1150790" y="1881638"/>
            <a:ext cx="1659300" cy="607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6" name="Google Shape;356;p17"/>
          <p:cNvSpPr txBox="1">
            <a:spLocks noGrp="1"/>
          </p:cNvSpPr>
          <p:nvPr>
            <p:ph type="subTitle" idx="3"/>
          </p:nvPr>
        </p:nvSpPr>
        <p:spPr>
          <a:xfrm flipH="1">
            <a:off x="6352556" y="3645610"/>
            <a:ext cx="1659300" cy="60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7" name="Google Shape;357;p17"/>
          <p:cNvSpPr txBox="1">
            <a:spLocks noGrp="1"/>
          </p:cNvSpPr>
          <p:nvPr>
            <p:ph type="subTitle" idx="4"/>
          </p:nvPr>
        </p:nvSpPr>
        <p:spPr>
          <a:xfrm flipH="1">
            <a:off x="6349765" y="1880463"/>
            <a:ext cx="1659300" cy="61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8" name="Google Shape;358;p17"/>
          <p:cNvSpPr txBox="1">
            <a:spLocks noGrp="1"/>
          </p:cNvSpPr>
          <p:nvPr>
            <p:ph type="subTitle" idx="5"/>
          </p:nvPr>
        </p:nvSpPr>
        <p:spPr>
          <a:xfrm flipH="1">
            <a:off x="1153581" y="3269159"/>
            <a:ext cx="1659300" cy="449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400"/>
              <a:buFont typeface="Source Sans Pro"/>
              <a:buNone/>
              <a:defRPr sz="1800" b="1">
                <a:latin typeface="Oswald"/>
                <a:ea typeface="Oswald"/>
                <a:cs typeface="Oswald"/>
                <a:sym typeface="Oswald"/>
              </a:defRPr>
            </a:lvl1pPr>
            <a:lvl2pPr lvl="1"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2pPr>
            <a:lvl3pPr lvl="2"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3pPr>
            <a:lvl4pPr lvl="3"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4pPr>
            <a:lvl5pPr lvl="4"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5pPr>
            <a:lvl6pPr lvl="5"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6pPr>
            <a:lvl7pPr lvl="6"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7pPr>
            <a:lvl8pPr lvl="7"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8pPr>
            <a:lvl9pPr lvl="8"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9pPr>
          </a:lstStyle>
          <a:p>
            <a:endParaRPr/>
          </a:p>
        </p:txBody>
      </p:sp>
      <p:sp>
        <p:nvSpPr>
          <p:cNvPr id="359" name="Google Shape;359;p17"/>
          <p:cNvSpPr txBox="1">
            <a:spLocks noGrp="1"/>
          </p:cNvSpPr>
          <p:nvPr>
            <p:ph type="subTitle" idx="6"/>
          </p:nvPr>
        </p:nvSpPr>
        <p:spPr>
          <a:xfrm flipH="1">
            <a:off x="1150802" y="1502963"/>
            <a:ext cx="1659300" cy="449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400"/>
              <a:buFont typeface="Source Sans Pro"/>
              <a:buNone/>
              <a:defRPr sz="1800" b="1">
                <a:latin typeface="Oswald"/>
                <a:ea typeface="Oswald"/>
                <a:cs typeface="Oswald"/>
                <a:sym typeface="Oswald"/>
              </a:defRPr>
            </a:lvl1pPr>
            <a:lvl2pPr lvl="1"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2pPr>
            <a:lvl3pPr lvl="2"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3pPr>
            <a:lvl4pPr lvl="3"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4pPr>
            <a:lvl5pPr lvl="4"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5pPr>
            <a:lvl6pPr lvl="5"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6pPr>
            <a:lvl7pPr lvl="6"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7pPr>
            <a:lvl8pPr lvl="7"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8pPr>
            <a:lvl9pPr lvl="8"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9pPr>
          </a:lstStyle>
          <a:p>
            <a:endParaRPr/>
          </a:p>
        </p:txBody>
      </p:sp>
      <p:sp>
        <p:nvSpPr>
          <p:cNvPr id="360" name="Google Shape;360;p17"/>
          <p:cNvSpPr txBox="1">
            <a:spLocks noGrp="1"/>
          </p:cNvSpPr>
          <p:nvPr>
            <p:ph type="subTitle" idx="7"/>
          </p:nvPr>
        </p:nvSpPr>
        <p:spPr>
          <a:xfrm flipH="1">
            <a:off x="6352556" y="3269161"/>
            <a:ext cx="1659300" cy="449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Source Sans Pro"/>
              <a:buNone/>
              <a:defRPr sz="1800" b="1">
                <a:latin typeface="Oswald"/>
                <a:ea typeface="Oswald"/>
                <a:cs typeface="Oswald"/>
                <a:sym typeface="Oswald"/>
              </a:defRPr>
            </a:lvl1pPr>
            <a:lvl2pPr lvl="1"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2pPr>
            <a:lvl3pPr lvl="2"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3pPr>
            <a:lvl4pPr lvl="3"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4pPr>
            <a:lvl5pPr lvl="4"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5pPr>
            <a:lvl6pPr lvl="5"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6pPr>
            <a:lvl7pPr lvl="6"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7pPr>
            <a:lvl8pPr lvl="7"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8pPr>
            <a:lvl9pPr lvl="8"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9pPr>
          </a:lstStyle>
          <a:p>
            <a:endParaRPr/>
          </a:p>
        </p:txBody>
      </p:sp>
      <p:sp>
        <p:nvSpPr>
          <p:cNvPr id="361" name="Google Shape;361;p17"/>
          <p:cNvSpPr txBox="1">
            <a:spLocks noGrp="1"/>
          </p:cNvSpPr>
          <p:nvPr>
            <p:ph type="subTitle" idx="8"/>
          </p:nvPr>
        </p:nvSpPr>
        <p:spPr>
          <a:xfrm flipH="1">
            <a:off x="6349776" y="1502963"/>
            <a:ext cx="1659300" cy="449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Source Sans Pro"/>
              <a:buNone/>
              <a:defRPr sz="1800" b="1">
                <a:latin typeface="Oswald"/>
                <a:ea typeface="Oswald"/>
                <a:cs typeface="Oswald"/>
                <a:sym typeface="Oswald"/>
              </a:defRPr>
            </a:lvl1pPr>
            <a:lvl2pPr lvl="1"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2pPr>
            <a:lvl3pPr lvl="2"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3pPr>
            <a:lvl4pPr lvl="3"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4pPr>
            <a:lvl5pPr lvl="4"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5pPr>
            <a:lvl6pPr lvl="5"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6pPr>
            <a:lvl7pPr lvl="6"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7pPr>
            <a:lvl8pPr lvl="7"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8pPr>
            <a:lvl9pPr lvl="8" algn="ctr" rtl="0">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9pPr>
          </a:lstStyle>
          <a:p>
            <a:endParaRPr/>
          </a:p>
        </p:txBody>
      </p:sp>
    </p:spTree>
    <p:extLst>
      <p:ext uri="{BB962C8B-B14F-4D97-AF65-F5344CB8AC3E}">
        <p14:creationId xmlns:p14="http://schemas.microsoft.com/office/powerpoint/2010/main" val="25249634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315"/>
        <p:cNvGrpSpPr/>
        <p:nvPr/>
      </p:nvGrpSpPr>
      <p:grpSpPr>
        <a:xfrm>
          <a:off x="0" y="0"/>
          <a:ext cx="0" cy="0"/>
          <a:chOff x="0" y="0"/>
          <a:chExt cx="0" cy="0"/>
        </a:xfrm>
      </p:grpSpPr>
      <p:sp>
        <p:nvSpPr>
          <p:cNvPr id="316" name="Google Shape;316;p15"/>
          <p:cNvSpPr txBox="1">
            <a:spLocks noGrp="1"/>
          </p:cNvSpPr>
          <p:nvPr>
            <p:ph type="subTitle" idx="1"/>
          </p:nvPr>
        </p:nvSpPr>
        <p:spPr>
          <a:xfrm>
            <a:off x="768044" y="2366228"/>
            <a:ext cx="2183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317" name="Google Shape;317;p15"/>
          <p:cNvSpPr txBox="1">
            <a:spLocks noGrp="1"/>
          </p:cNvSpPr>
          <p:nvPr>
            <p:ph type="subTitle" idx="2"/>
          </p:nvPr>
        </p:nvSpPr>
        <p:spPr>
          <a:xfrm>
            <a:off x="6207714" y="2366228"/>
            <a:ext cx="2183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318" name="Google Shape;318;p15"/>
          <p:cNvSpPr txBox="1">
            <a:spLocks noGrp="1"/>
          </p:cNvSpPr>
          <p:nvPr>
            <p:ph type="subTitle" idx="3"/>
          </p:nvPr>
        </p:nvSpPr>
        <p:spPr>
          <a:xfrm>
            <a:off x="3480150" y="4015271"/>
            <a:ext cx="2183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319" name="Google Shape;319;p15"/>
          <p:cNvSpPr txBox="1">
            <a:spLocks noGrp="1"/>
          </p:cNvSpPr>
          <p:nvPr>
            <p:ph type="subTitle" idx="4"/>
          </p:nvPr>
        </p:nvSpPr>
        <p:spPr>
          <a:xfrm>
            <a:off x="3480150" y="2366228"/>
            <a:ext cx="2183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320" name="Google Shape;320;p15"/>
          <p:cNvSpPr txBox="1">
            <a:spLocks noGrp="1"/>
          </p:cNvSpPr>
          <p:nvPr>
            <p:ph type="subTitle" idx="5"/>
          </p:nvPr>
        </p:nvSpPr>
        <p:spPr>
          <a:xfrm>
            <a:off x="767699" y="4015271"/>
            <a:ext cx="2183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321" name="Google Shape;321;p15"/>
          <p:cNvSpPr txBox="1">
            <a:spLocks noGrp="1"/>
          </p:cNvSpPr>
          <p:nvPr>
            <p:ph type="subTitle" idx="6"/>
          </p:nvPr>
        </p:nvSpPr>
        <p:spPr>
          <a:xfrm>
            <a:off x="6207665" y="4015271"/>
            <a:ext cx="2183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322" name="Google Shape;322;p15"/>
          <p:cNvSpPr txBox="1">
            <a:spLocks noGrp="1"/>
          </p:cNvSpPr>
          <p:nvPr>
            <p:ph type="title"/>
          </p:nvPr>
        </p:nvSpPr>
        <p:spPr>
          <a:xfrm>
            <a:off x="713225" y="43811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23" name="Google Shape;323;p15"/>
          <p:cNvSpPr txBox="1">
            <a:spLocks noGrp="1"/>
          </p:cNvSpPr>
          <p:nvPr>
            <p:ph type="title" idx="7" hasCustomPrompt="1"/>
          </p:nvPr>
        </p:nvSpPr>
        <p:spPr>
          <a:xfrm>
            <a:off x="1084650" y="1939097"/>
            <a:ext cx="1549800" cy="37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3000">
                <a:solidFill>
                  <a:schemeClr val="dk2"/>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324" name="Google Shape;324;p15"/>
          <p:cNvSpPr txBox="1">
            <a:spLocks noGrp="1"/>
          </p:cNvSpPr>
          <p:nvPr>
            <p:ph type="title" idx="8" hasCustomPrompt="1"/>
          </p:nvPr>
        </p:nvSpPr>
        <p:spPr>
          <a:xfrm>
            <a:off x="1084650" y="3594327"/>
            <a:ext cx="1549800" cy="34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3000">
                <a:solidFill>
                  <a:schemeClr val="dk2"/>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325" name="Google Shape;325;p15"/>
          <p:cNvSpPr txBox="1">
            <a:spLocks noGrp="1"/>
          </p:cNvSpPr>
          <p:nvPr>
            <p:ph type="title" idx="9" hasCustomPrompt="1"/>
          </p:nvPr>
        </p:nvSpPr>
        <p:spPr>
          <a:xfrm>
            <a:off x="3790300" y="1939097"/>
            <a:ext cx="1549800" cy="37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3000">
                <a:solidFill>
                  <a:schemeClr val="dk2"/>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326" name="Google Shape;326;p15"/>
          <p:cNvSpPr txBox="1">
            <a:spLocks noGrp="1"/>
          </p:cNvSpPr>
          <p:nvPr>
            <p:ph type="title" idx="13" hasCustomPrompt="1"/>
          </p:nvPr>
        </p:nvSpPr>
        <p:spPr>
          <a:xfrm>
            <a:off x="3790300" y="3594327"/>
            <a:ext cx="1549800" cy="34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3000">
                <a:solidFill>
                  <a:schemeClr val="dk2"/>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327" name="Google Shape;327;p15"/>
          <p:cNvSpPr txBox="1">
            <a:spLocks noGrp="1"/>
          </p:cNvSpPr>
          <p:nvPr>
            <p:ph type="title" idx="14" hasCustomPrompt="1"/>
          </p:nvPr>
        </p:nvSpPr>
        <p:spPr>
          <a:xfrm>
            <a:off x="6550900" y="1939097"/>
            <a:ext cx="1549800" cy="37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3000">
                <a:solidFill>
                  <a:schemeClr val="dk2"/>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328" name="Google Shape;328;p15"/>
          <p:cNvSpPr txBox="1">
            <a:spLocks noGrp="1"/>
          </p:cNvSpPr>
          <p:nvPr>
            <p:ph type="title" idx="15" hasCustomPrompt="1"/>
          </p:nvPr>
        </p:nvSpPr>
        <p:spPr>
          <a:xfrm>
            <a:off x="6550900" y="3594327"/>
            <a:ext cx="1549800" cy="34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3000">
                <a:solidFill>
                  <a:schemeClr val="dk2"/>
                </a:solidFill>
              </a:defRPr>
            </a:lvl1pPr>
            <a:lvl2pPr lvl="1" algn="ctr" rtl="0">
              <a:spcBef>
                <a:spcPts val="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Tree>
    <p:extLst>
      <p:ext uri="{BB962C8B-B14F-4D97-AF65-F5344CB8AC3E}">
        <p14:creationId xmlns:p14="http://schemas.microsoft.com/office/powerpoint/2010/main" val="22610973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17"/>
        <p:cNvGrpSpPr/>
        <p:nvPr/>
      </p:nvGrpSpPr>
      <p:grpSpPr>
        <a:xfrm>
          <a:off x="0" y="0"/>
          <a:ext cx="0" cy="0"/>
          <a:chOff x="0" y="0"/>
          <a:chExt cx="0" cy="0"/>
        </a:xfrm>
      </p:grpSpPr>
      <p:sp>
        <p:nvSpPr>
          <p:cNvPr id="118" name="Google Shape;118;p5"/>
          <p:cNvSpPr txBox="1">
            <a:spLocks noGrp="1"/>
          </p:cNvSpPr>
          <p:nvPr>
            <p:ph type="ctrTitle"/>
          </p:nvPr>
        </p:nvSpPr>
        <p:spPr>
          <a:xfrm flipH="1">
            <a:off x="609916" y="2146195"/>
            <a:ext cx="2334000" cy="577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1800"/>
              <a:buNone/>
              <a:defRPr sz="2400">
                <a:solidFill>
                  <a:schemeClr val="dk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9" name="Google Shape;119;p5"/>
          <p:cNvSpPr txBox="1">
            <a:spLocks noGrp="1"/>
          </p:cNvSpPr>
          <p:nvPr>
            <p:ph type="subTitle" idx="1"/>
          </p:nvPr>
        </p:nvSpPr>
        <p:spPr>
          <a:xfrm flipH="1">
            <a:off x="703175" y="2682950"/>
            <a:ext cx="3780000" cy="2133900"/>
          </a:xfrm>
          <a:prstGeom prst="rect">
            <a:avLst/>
          </a:prstGeom>
        </p:spPr>
        <p:txBody>
          <a:bodyPr spcFirstLastPara="1" wrap="square" lIns="91425" tIns="91425" rIns="91425" bIns="91425" anchor="t" anchorCtr="0">
            <a:noAutofit/>
          </a:bodyPr>
          <a:lstStyle>
            <a:lvl1pPr marR="50800" lvl="0" rtl="0">
              <a:spcBef>
                <a:spcPts val="0"/>
              </a:spcBef>
              <a:spcAft>
                <a:spcPts val="0"/>
              </a:spcAft>
              <a:buClr>
                <a:schemeClr val="dk1"/>
              </a:buClr>
              <a:buSzPts val="1200"/>
              <a:buChar char="●"/>
              <a:defRPr sz="1200"/>
            </a:lvl1pPr>
            <a:lvl2pPr lvl="1" algn="ctr" rtl="0">
              <a:lnSpc>
                <a:spcPct val="100000"/>
              </a:lnSpc>
              <a:spcBef>
                <a:spcPts val="0"/>
              </a:spcBef>
              <a:spcAft>
                <a:spcPts val="0"/>
              </a:spcAft>
              <a:buClr>
                <a:schemeClr val="dk1"/>
              </a:buClr>
              <a:buSzPts val="1000"/>
              <a:buChar char="○"/>
              <a:defRPr sz="1000"/>
            </a:lvl2pPr>
            <a:lvl3pPr lvl="2" algn="ctr" rtl="0">
              <a:lnSpc>
                <a:spcPct val="100000"/>
              </a:lnSpc>
              <a:spcBef>
                <a:spcPts val="0"/>
              </a:spcBef>
              <a:spcAft>
                <a:spcPts val="0"/>
              </a:spcAft>
              <a:buClr>
                <a:schemeClr val="dk1"/>
              </a:buClr>
              <a:buSzPts val="1000"/>
              <a:buChar char="■"/>
              <a:defRPr sz="1000"/>
            </a:lvl3pPr>
            <a:lvl4pPr lvl="3" algn="ctr" rtl="0">
              <a:lnSpc>
                <a:spcPct val="100000"/>
              </a:lnSpc>
              <a:spcBef>
                <a:spcPts val="0"/>
              </a:spcBef>
              <a:spcAft>
                <a:spcPts val="0"/>
              </a:spcAft>
              <a:buClr>
                <a:schemeClr val="dk1"/>
              </a:buClr>
              <a:buSzPts val="1000"/>
              <a:buChar char="●"/>
              <a:defRPr sz="1000"/>
            </a:lvl4pPr>
            <a:lvl5pPr lvl="4" algn="ctr" rtl="0">
              <a:lnSpc>
                <a:spcPct val="100000"/>
              </a:lnSpc>
              <a:spcBef>
                <a:spcPts val="0"/>
              </a:spcBef>
              <a:spcAft>
                <a:spcPts val="0"/>
              </a:spcAft>
              <a:buClr>
                <a:schemeClr val="dk1"/>
              </a:buClr>
              <a:buSzPts val="1000"/>
              <a:buChar char="○"/>
              <a:defRPr sz="1000"/>
            </a:lvl5pPr>
            <a:lvl6pPr lvl="5" algn="ctr" rtl="0">
              <a:lnSpc>
                <a:spcPct val="100000"/>
              </a:lnSpc>
              <a:spcBef>
                <a:spcPts val="0"/>
              </a:spcBef>
              <a:spcAft>
                <a:spcPts val="0"/>
              </a:spcAft>
              <a:buClr>
                <a:schemeClr val="dk1"/>
              </a:buClr>
              <a:buSzPts val="1000"/>
              <a:buChar char="■"/>
              <a:defRPr sz="1000"/>
            </a:lvl6pPr>
            <a:lvl7pPr lvl="6" algn="ctr" rtl="0">
              <a:lnSpc>
                <a:spcPct val="100000"/>
              </a:lnSpc>
              <a:spcBef>
                <a:spcPts val="0"/>
              </a:spcBef>
              <a:spcAft>
                <a:spcPts val="0"/>
              </a:spcAft>
              <a:buClr>
                <a:schemeClr val="dk1"/>
              </a:buClr>
              <a:buSzPts val="1000"/>
              <a:buChar char="●"/>
              <a:defRPr sz="1000"/>
            </a:lvl7pPr>
            <a:lvl8pPr lvl="7" algn="ctr" rtl="0">
              <a:lnSpc>
                <a:spcPct val="100000"/>
              </a:lnSpc>
              <a:spcBef>
                <a:spcPts val="0"/>
              </a:spcBef>
              <a:spcAft>
                <a:spcPts val="0"/>
              </a:spcAft>
              <a:buClr>
                <a:schemeClr val="dk1"/>
              </a:buClr>
              <a:buSzPts val="1000"/>
              <a:buChar char="○"/>
              <a:defRPr sz="1000"/>
            </a:lvl8pPr>
            <a:lvl9pPr lvl="8" algn="ctr" rtl="0">
              <a:lnSpc>
                <a:spcPct val="100000"/>
              </a:lnSpc>
              <a:spcBef>
                <a:spcPts val="0"/>
              </a:spcBef>
              <a:spcAft>
                <a:spcPts val="0"/>
              </a:spcAft>
              <a:buClr>
                <a:schemeClr val="dk1"/>
              </a:buClr>
              <a:buSzPts val="1000"/>
              <a:buChar char="■"/>
              <a:defRPr sz="1000"/>
            </a:lvl9pPr>
          </a:lstStyle>
          <a:p>
            <a:endParaRPr/>
          </a:p>
        </p:txBody>
      </p:sp>
      <p:sp>
        <p:nvSpPr>
          <p:cNvPr id="120" name="Google Shape;120;p5"/>
          <p:cNvSpPr txBox="1">
            <a:spLocks noGrp="1"/>
          </p:cNvSpPr>
          <p:nvPr>
            <p:ph type="ctrTitle" idx="2"/>
          </p:nvPr>
        </p:nvSpPr>
        <p:spPr>
          <a:xfrm flipH="1">
            <a:off x="4652710" y="1940509"/>
            <a:ext cx="2334000" cy="577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1800"/>
              <a:buNone/>
              <a:defRPr sz="2400">
                <a:solidFill>
                  <a:schemeClr val="dk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1" name="Google Shape;121;p5"/>
          <p:cNvSpPr txBox="1">
            <a:spLocks noGrp="1"/>
          </p:cNvSpPr>
          <p:nvPr>
            <p:ph type="subTitle" idx="3"/>
          </p:nvPr>
        </p:nvSpPr>
        <p:spPr>
          <a:xfrm flipH="1">
            <a:off x="4652700" y="2477259"/>
            <a:ext cx="3780000" cy="2397900"/>
          </a:xfrm>
          <a:prstGeom prst="rect">
            <a:avLst/>
          </a:prstGeom>
        </p:spPr>
        <p:txBody>
          <a:bodyPr spcFirstLastPara="1" wrap="square" lIns="91425" tIns="91425" rIns="91425" bIns="91425" anchor="t" anchorCtr="0">
            <a:noAutofit/>
          </a:bodyPr>
          <a:lstStyle>
            <a:lvl1pPr marR="50800" lvl="0" rtl="0">
              <a:spcBef>
                <a:spcPts val="0"/>
              </a:spcBef>
              <a:spcAft>
                <a:spcPts val="0"/>
              </a:spcAft>
              <a:buClr>
                <a:schemeClr val="dk1"/>
              </a:buClr>
              <a:buSzPts val="1200"/>
              <a:buChar char="●"/>
              <a:defRPr sz="1200"/>
            </a:lvl1pPr>
            <a:lvl2pPr lvl="1" algn="ctr" rtl="0">
              <a:lnSpc>
                <a:spcPct val="100000"/>
              </a:lnSpc>
              <a:spcBef>
                <a:spcPts val="0"/>
              </a:spcBef>
              <a:spcAft>
                <a:spcPts val="0"/>
              </a:spcAft>
              <a:buClr>
                <a:schemeClr val="dk1"/>
              </a:buClr>
              <a:buSzPts val="1000"/>
              <a:buChar char="○"/>
              <a:defRPr sz="1000"/>
            </a:lvl2pPr>
            <a:lvl3pPr lvl="2" algn="ctr" rtl="0">
              <a:lnSpc>
                <a:spcPct val="100000"/>
              </a:lnSpc>
              <a:spcBef>
                <a:spcPts val="0"/>
              </a:spcBef>
              <a:spcAft>
                <a:spcPts val="0"/>
              </a:spcAft>
              <a:buClr>
                <a:schemeClr val="dk1"/>
              </a:buClr>
              <a:buSzPts val="1000"/>
              <a:buChar char="■"/>
              <a:defRPr sz="1000"/>
            </a:lvl3pPr>
            <a:lvl4pPr lvl="3" algn="ctr" rtl="0">
              <a:lnSpc>
                <a:spcPct val="100000"/>
              </a:lnSpc>
              <a:spcBef>
                <a:spcPts val="0"/>
              </a:spcBef>
              <a:spcAft>
                <a:spcPts val="0"/>
              </a:spcAft>
              <a:buClr>
                <a:schemeClr val="dk1"/>
              </a:buClr>
              <a:buSzPts val="1000"/>
              <a:buChar char="●"/>
              <a:defRPr sz="1000"/>
            </a:lvl4pPr>
            <a:lvl5pPr lvl="4" algn="ctr" rtl="0">
              <a:lnSpc>
                <a:spcPct val="100000"/>
              </a:lnSpc>
              <a:spcBef>
                <a:spcPts val="0"/>
              </a:spcBef>
              <a:spcAft>
                <a:spcPts val="0"/>
              </a:spcAft>
              <a:buClr>
                <a:schemeClr val="dk1"/>
              </a:buClr>
              <a:buSzPts val="1000"/>
              <a:buChar char="○"/>
              <a:defRPr sz="1000"/>
            </a:lvl5pPr>
            <a:lvl6pPr lvl="5" algn="ctr" rtl="0">
              <a:lnSpc>
                <a:spcPct val="100000"/>
              </a:lnSpc>
              <a:spcBef>
                <a:spcPts val="0"/>
              </a:spcBef>
              <a:spcAft>
                <a:spcPts val="0"/>
              </a:spcAft>
              <a:buClr>
                <a:schemeClr val="dk1"/>
              </a:buClr>
              <a:buSzPts val="1000"/>
              <a:buChar char="■"/>
              <a:defRPr sz="1000"/>
            </a:lvl6pPr>
            <a:lvl7pPr lvl="6" algn="ctr" rtl="0">
              <a:lnSpc>
                <a:spcPct val="100000"/>
              </a:lnSpc>
              <a:spcBef>
                <a:spcPts val="0"/>
              </a:spcBef>
              <a:spcAft>
                <a:spcPts val="0"/>
              </a:spcAft>
              <a:buClr>
                <a:schemeClr val="dk1"/>
              </a:buClr>
              <a:buSzPts val="1000"/>
              <a:buChar char="●"/>
              <a:defRPr sz="1000"/>
            </a:lvl7pPr>
            <a:lvl8pPr lvl="7" algn="ctr" rtl="0">
              <a:lnSpc>
                <a:spcPct val="100000"/>
              </a:lnSpc>
              <a:spcBef>
                <a:spcPts val="0"/>
              </a:spcBef>
              <a:spcAft>
                <a:spcPts val="0"/>
              </a:spcAft>
              <a:buClr>
                <a:schemeClr val="dk1"/>
              </a:buClr>
              <a:buSzPts val="1000"/>
              <a:buChar char="○"/>
              <a:defRPr sz="1000"/>
            </a:lvl8pPr>
            <a:lvl9pPr lvl="8" algn="ctr" rtl="0">
              <a:lnSpc>
                <a:spcPct val="100000"/>
              </a:lnSpc>
              <a:spcBef>
                <a:spcPts val="0"/>
              </a:spcBef>
              <a:spcAft>
                <a:spcPts val="0"/>
              </a:spcAft>
              <a:buClr>
                <a:schemeClr val="dk1"/>
              </a:buClr>
              <a:buSzPts val="1000"/>
              <a:buChar char="■"/>
              <a:defRPr sz="1000"/>
            </a:lvl9pPr>
          </a:lstStyle>
          <a:p>
            <a:endParaRPr/>
          </a:p>
        </p:txBody>
      </p:sp>
      <p:sp>
        <p:nvSpPr>
          <p:cNvPr id="122" name="Google Shape;122;p5"/>
          <p:cNvSpPr txBox="1">
            <a:spLocks noGrp="1"/>
          </p:cNvSpPr>
          <p:nvPr>
            <p:ph type="title" idx="4"/>
          </p:nvPr>
        </p:nvSpPr>
        <p:spPr>
          <a:xfrm>
            <a:off x="713225" y="43896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extLst>
      <p:ext uri="{BB962C8B-B14F-4D97-AF65-F5344CB8AC3E}">
        <p14:creationId xmlns:p14="http://schemas.microsoft.com/office/powerpoint/2010/main" val="1935210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ED23D0-549D-AF43-B1D7-BEE388B6B533}" type="datetimeFigureOut">
              <a:rPr lang="en-TR" smtClean="0"/>
              <a:t>13.01.2022</a:t>
            </a:fld>
            <a:endParaRPr lang="en-TR"/>
          </a:p>
        </p:txBody>
      </p:sp>
      <p:sp>
        <p:nvSpPr>
          <p:cNvPr id="5" name="Footer Placeholder 4"/>
          <p:cNvSpPr>
            <a:spLocks noGrp="1"/>
          </p:cNvSpPr>
          <p:nvPr>
            <p:ph type="ftr" sz="quarter" idx="11"/>
          </p:nvPr>
        </p:nvSpPr>
        <p:spPr/>
        <p:txBody>
          <a:bodyPr/>
          <a:lstStyle/>
          <a:p>
            <a:endParaRPr lang="en-TR"/>
          </a:p>
        </p:txBody>
      </p:sp>
      <p:sp>
        <p:nvSpPr>
          <p:cNvPr id="6" name="Slide Number Placeholder 5"/>
          <p:cNvSpPr>
            <a:spLocks noGrp="1"/>
          </p:cNvSpPr>
          <p:nvPr>
            <p:ph type="sldNum" sz="quarter" idx="12"/>
          </p:nvPr>
        </p:nvSpPr>
        <p:spPr/>
        <p:txBody>
          <a:bodyPr/>
          <a:lstStyle/>
          <a:p>
            <a:fld id="{D3B2DFBD-8696-6A43-ABF4-F618D0DF7E98}" type="slidenum">
              <a:rPr lang="en-TR" smtClean="0"/>
              <a:t>‹#›</a:t>
            </a:fld>
            <a:endParaRPr lang="en-TR"/>
          </a:p>
        </p:txBody>
      </p:sp>
    </p:spTree>
    <p:extLst>
      <p:ext uri="{BB962C8B-B14F-4D97-AF65-F5344CB8AC3E}">
        <p14:creationId xmlns:p14="http://schemas.microsoft.com/office/powerpoint/2010/main" val="156657803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00934" y="973836"/>
            <a:ext cx="5486400" cy="2441448"/>
          </a:xfrm>
        </p:spPr>
        <p:txBody>
          <a:bodyPr anchor="b">
            <a:normAutofit/>
          </a:bodyPr>
          <a:lstStyle>
            <a:lvl1pPr>
              <a:defRPr sz="4425" b="0" spc="-75"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2914650" y="3504438"/>
            <a:ext cx="5486400" cy="685800"/>
          </a:xfrm>
        </p:spPr>
        <p:txBody>
          <a:bodyPr anchor="t">
            <a:normAutofit/>
          </a:bodyPr>
          <a:lstStyle>
            <a:lvl1pPr marL="0" indent="0">
              <a:buNone/>
              <a:defRPr sz="1650" cap="none" spc="0" baseline="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ED23D0-549D-AF43-B1D7-BEE388B6B533}" type="datetimeFigureOut">
              <a:rPr lang="en-TR" smtClean="0"/>
              <a:t>13.01.2022</a:t>
            </a:fld>
            <a:endParaRPr lang="en-TR"/>
          </a:p>
        </p:txBody>
      </p:sp>
      <p:sp>
        <p:nvSpPr>
          <p:cNvPr id="5" name="Footer Placeholder 4"/>
          <p:cNvSpPr>
            <a:spLocks noGrp="1"/>
          </p:cNvSpPr>
          <p:nvPr>
            <p:ph type="ftr" sz="quarter" idx="11"/>
          </p:nvPr>
        </p:nvSpPr>
        <p:spPr/>
        <p:txBody>
          <a:bodyPr/>
          <a:lstStyle/>
          <a:p>
            <a:endParaRPr lang="en-TR"/>
          </a:p>
        </p:txBody>
      </p:sp>
      <p:sp>
        <p:nvSpPr>
          <p:cNvPr id="6" name="Slide Number Placeholder 5"/>
          <p:cNvSpPr>
            <a:spLocks noGrp="1"/>
          </p:cNvSpPr>
          <p:nvPr>
            <p:ph type="sldNum" sz="quarter" idx="12"/>
          </p:nvPr>
        </p:nvSpPr>
        <p:spPr/>
        <p:txBody>
          <a:bodyPr/>
          <a:lstStyle/>
          <a:p>
            <a:fld id="{D3B2DFBD-8696-6A43-ABF4-F618D0DF7E98}" type="slidenum">
              <a:rPr lang="en-TR" smtClean="0"/>
              <a:t>‹#›</a:t>
            </a:fld>
            <a:endParaRPr lang="en-TR"/>
          </a:p>
        </p:txBody>
      </p:sp>
    </p:spTree>
    <p:extLst>
      <p:ext uri="{BB962C8B-B14F-4D97-AF65-F5344CB8AC3E}">
        <p14:creationId xmlns:p14="http://schemas.microsoft.com/office/powerpoint/2010/main" val="98246411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00934" y="651510"/>
            <a:ext cx="2606040" cy="384048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63590" y="651510"/>
            <a:ext cx="2606040" cy="384048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2AED23D0-549D-AF43-B1D7-BEE388B6B533}" type="datetimeFigureOut">
              <a:rPr lang="en-TR" smtClean="0"/>
              <a:t>13.01.2022</a:t>
            </a:fld>
            <a:endParaRPr lang="en-TR"/>
          </a:p>
        </p:txBody>
      </p:sp>
      <p:sp>
        <p:nvSpPr>
          <p:cNvPr id="9" name="Footer Placeholder 8"/>
          <p:cNvSpPr>
            <a:spLocks noGrp="1"/>
          </p:cNvSpPr>
          <p:nvPr>
            <p:ph type="ftr" sz="quarter" idx="11"/>
          </p:nvPr>
        </p:nvSpPr>
        <p:spPr/>
        <p:txBody>
          <a:bodyPr/>
          <a:lstStyle/>
          <a:p>
            <a:endParaRPr lang="en-TR"/>
          </a:p>
        </p:txBody>
      </p:sp>
      <p:sp>
        <p:nvSpPr>
          <p:cNvPr id="10" name="Slide Number Placeholder 9"/>
          <p:cNvSpPr>
            <a:spLocks noGrp="1"/>
          </p:cNvSpPr>
          <p:nvPr>
            <p:ph type="sldNum" sz="quarter" idx="12"/>
          </p:nvPr>
        </p:nvSpPr>
        <p:spPr/>
        <p:txBody>
          <a:bodyPr/>
          <a:lstStyle/>
          <a:p>
            <a:fld id="{D3B2DFBD-8696-6A43-ABF4-F618D0DF7E98}" type="slidenum">
              <a:rPr lang="en-TR" smtClean="0"/>
              <a:t>‹#›</a:t>
            </a:fld>
            <a:endParaRPr lang="en-TR"/>
          </a:p>
        </p:txBody>
      </p:sp>
    </p:spTree>
    <p:extLst>
      <p:ext uri="{BB962C8B-B14F-4D97-AF65-F5344CB8AC3E}">
        <p14:creationId xmlns:p14="http://schemas.microsoft.com/office/powerpoint/2010/main" val="171379992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00934" y="767690"/>
            <a:ext cx="2606040" cy="605790"/>
          </a:xfrm>
        </p:spPr>
        <p:txBody>
          <a:bodyPr anchor="b">
            <a:normAutofit/>
          </a:bodyPr>
          <a:lstStyle>
            <a:lvl1pPr marL="0" indent="0">
              <a:spcBef>
                <a:spcPts val="0"/>
              </a:spcBef>
              <a:buNone/>
              <a:defRPr sz="1500" b="1">
                <a:solidFill>
                  <a:schemeClr val="tx1">
                    <a:lumMod val="65000"/>
                    <a:lumOff val="3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2900934" y="1448202"/>
            <a:ext cx="2606040" cy="301752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63847" y="767690"/>
            <a:ext cx="2606040" cy="609878"/>
          </a:xfrm>
        </p:spPr>
        <p:txBody>
          <a:bodyPr anchor="b">
            <a:normAutofit/>
          </a:bodyPr>
          <a:lstStyle>
            <a:lvl1pPr marL="0" indent="0">
              <a:spcBef>
                <a:spcPts val="0"/>
              </a:spcBef>
              <a:buNone/>
              <a:defRPr sz="1500" b="1">
                <a:solidFill>
                  <a:schemeClr val="tx1">
                    <a:lumMod val="65000"/>
                    <a:lumOff val="3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5863847" y="1448202"/>
            <a:ext cx="2606040" cy="301752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2AED23D0-549D-AF43-B1D7-BEE388B6B533}" type="datetimeFigureOut">
              <a:rPr lang="en-TR" smtClean="0"/>
              <a:t>13.01.2022</a:t>
            </a:fld>
            <a:endParaRPr lang="en-TR"/>
          </a:p>
        </p:txBody>
      </p:sp>
      <p:sp>
        <p:nvSpPr>
          <p:cNvPr id="11" name="Footer Placeholder 10"/>
          <p:cNvSpPr>
            <a:spLocks noGrp="1"/>
          </p:cNvSpPr>
          <p:nvPr>
            <p:ph type="ftr" sz="quarter" idx="11"/>
          </p:nvPr>
        </p:nvSpPr>
        <p:spPr/>
        <p:txBody>
          <a:bodyPr/>
          <a:lstStyle/>
          <a:p>
            <a:endParaRPr lang="en-TR"/>
          </a:p>
        </p:txBody>
      </p:sp>
      <p:sp>
        <p:nvSpPr>
          <p:cNvPr id="12" name="Slide Number Placeholder 11"/>
          <p:cNvSpPr>
            <a:spLocks noGrp="1"/>
          </p:cNvSpPr>
          <p:nvPr>
            <p:ph type="sldNum" sz="quarter" idx="12"/>
          </p:nvPr>
        </p:nvSpPr>
        <p:spPr/>
        <p:txBody>
          <a:bodyPr/>
          <a:lstStyle/>
          <a:p>
            <a:fld id="{D3B2DFBD-8696-6A43-ABF4-F618D0DF7E98}" type="slidenum">
              <a:rPr lang="en-TR" smtClean="0"/>
              <a:t>‹#›</a:t>
            </a:fld>
            <a:endParaRPr lang="en-TR"/>
          </a:p>
        </p:txBody>
      </p:sp>
    </p:spTree>
    <p:extLst>
      <p:ext uri="{BB962C8B-B14F-4D97-AF65-F5344CB8AC3E}">
        <p14:creationId xmlns:p14="http://schemas.microsoft.com/office/powerpoint/2010/main" val="132896023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2AED23D0-549D-AF43-B1D7-BEE388B6B533}" type="datetimeFigureOut">
              <a:rPr lang="en-TR" smtClean="0"/>
              <a:t>13.01.2022</a:t>
            </a:fld>
            <a:endParaRPr lang="en-TR"/>
          </a:p>
        </p:txBody>
      </p:sp>
      <p:sp>
        <p:nvSpPr>
          <p:cNvPr id="7" name="Footer Placeholder 6"/>
          <p:cNvSpPr>
            <a:spLocks noGrp="1"/>
          </p:cNvSpPr>
          <p:nvPr>
            <p:ph type="ftr" sz="quarter" idx="11"/>
          </p:nvPr>
        </p:nvSpPr>
        <p:spPr/>
        <p:txBody>
          <a:bodyPr/>
          <a:lstStyle/>
          <a:p>
            <a:endParaRPr lang="en-TR"/>
          </a:p>
        </p:txBody>
      </p:sp>
      <p:sp>
        <p:nvSpPr>
          <p:cNvPr id="8" name="Slide Number Placeholder 7"/>
          <p:cNvSpPr>
            <a:spLocks noGrp="1"/>
          </p:cNvSpPr>
          <p:nvPr>
            <p:ph type="sldNum" sz="quarter" idx="12"/>
          </p:nvPr>
        </p:nvSpPr>
        <p:spPr/>
        <p:txBody>
          <a:bodyPr/>
          <a:lstStyle/>
          <a:p>
            <a:fld id="{D3B2DFBD-8696-6A43-ABF4-F618D0DF7E98}" type="slidenum">
              <a:rPr lang="en-TR" smtClean="0"/>
              <a:t>‹#›</a:t>
            </a:fld>
            <a:endParaRPr lang="en-TR"/>
          </a:p>
        </p:txBody>
      </p:sp>
    </p:spTree>
    <p:extLst>
      <p:ext uri="{BB962C8B-B14F-4D97-AF65-F5344CB8AC3E}">
        <p14:creationId xmlns:p14="http://schemas.microsoft.com/office/powerpoint/2010/main" val="146009473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2AED23D0-549D-AF43-B1D7-BEE388B6B533}" type="datetimeFigureOut">
              <a:rPr lang="en-TR" smtClean="0"/>
              <a:t>13.01.2022</a:t>
            </a:fld>
            <a:endParaRPr lang="en-TR"/>
          </a:p>
        </p:txBody>
      </p:sp>
      <p:sp>
        <p:nvSpPr>
          <p:cNvPr id="6" name="Footer Placeholder 5"/>
          <p:cNvSpPr>
            <a:spLocks noGrp="1"/>
          </p:cNvSpPr>
          <p:nvPr>
            <p:ph type="ftr" sz="quarter" idx="11"/>
          </p:nvPr>
        </p:nvSpPr>
        <p:spPr/>
        <p:txBody>
          <a:bodyPr/>
          <a:lstStyle/>
          <a:p>
            <a:endParaRPr lang="en-TR"/>
          </a:p>
        </p:txBody>
      </p:sp>
      <p:sp>
        <p:nvSpPr>
          <p:cNvPr id="7" name="Slide Number Placeholder 6"/>
          <p:cNvSpPr>
            <a:spLocks noGrp="1"/>
          </p:cNvSpPr>
          <p:nvPr>
            <p:ph type="sldNum" sz="quarter" idx="12"/>
          </p:nvPr>
        </p:nvSpPr>
        <p:spPr/>
        <p:txBody>
          <a:bodyPr/>
          <a:lstStyle/>
          <a:p>
            <a:fld id="{D3B2DFBD-8696-6A43-ABF4-F618D0DF7E98}" type="slidenum">
              <a:rPr lang="en-TR" smtClean="0"/>
              <a:t>‹#›</a:t>
            </a:fld>
            <a:endParaRPr lang="en-TR"/>
          </a:p>
        </p:txBody>
      </p:sp>
    </p:spTree>
    <p:extLst>
      <p:ext uri="{BB962C8B-B14F-4D97-AF65-F5344CB8AC3E}">
        <p14:creationId xmlns:p14="http://schemas.microsoft.com/office/powerpoint/2010/main" val="1380645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 y="857250"/>
            <a:ext cx="2125980" cy="1783080"/>
          </a:xfrm>
        </p:spPr>
        <p:txBody>
          <a:bodyPr anchor="b">
            <a:normAutofit/>
          </a:bodyPr>
          <a:lstStyle>
            <a:lvl1pPr>
              <a:defRPr sz="2400" b="0" baseline="0"/>
            </a:lvl1pPr>
          </a:lstStyle>
          <a:p>
            <a:r>
              <a:rPr lang="en-US"/>
              <a:t>Click to edit Master title style</a:t>
            </a:r>
            <a:endParaRPr lang="en-US" dirty="0"/>
          </a:p>
        </p:txBody>
      </p:sp>
      <p:sp>
        <p:nvSpPr>
          <p:cNvPr id="3" name="Content Placeholder 2"/>
          <p:cNvSpPr>
            <a:spLocks noGrp="1"/>
          </p:cNvSpPr>
          <p:nvPr>
            <p:ph idx="1"/>
          </p:nvPr>
        </p:nvSpPr>
        <p:spPr>
          <a:xfrm>
            <a:off x="2900934" y="651510"/>
            <a:ext cx="5486400" cy="384048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2024" y="2620632"/>
            <a:ext cx="2125980" cy="1741493"/>
          </a:xfrm>
        </p:spPr>
        <p:txBody>
          <a:bodyPr anchor="t">
            <a:normAutofit/>
          </a:bodyPr>
          <a:lstStyle>
            <a:lvl1pPr marL="0" indent="0">
              <a:lnSpc>
                <a:spcPct val="100000"/>
              </a:lnSpc>
              <a:buNone/>
              <a:defRPr sz="1050">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8" name="Date Placeholder 7"/>
          <p:cNvSpPr>
            <a:spLocks noGrp="1"/>
          </p:cNvSpPr>
          <p:nvPr>
            <p:ph type="dt" sz="half" idx="10"/>
          </p:nvPr>
        </p:nvSpPr>
        <p:spPr/>
        <p:txBody>
          <a:bodyPr/>
          <a:lstStyle/>
          <a:p>
            <a:fld id="{2AED23D0-549D-AF43-B1D7-BEE388B6B533}" type="datetimeFigureOut">
              <a:rPr lang="en-TR" smtClean="0"/>
              <a:t>13.01.2022</a:t>
            </a:fld>
            <a:endParaRPr lang="en-TR"/>
          </a:p>
        </p:txBody>
      </p:sp>
      <p:sp>
        <p:nvSpPr>
          <p:cNvPr id="9" name="Footer Placeholder 8"/>
          <p:cNvSpPr>
            <a:spLocks noGrp="1"/>
          </p:cNvSpPr>
          <p:nvPr>
            <p:ph type="ftr" sz="quarter" idx="11"/>
          </p:nvPr>
        </p:nvSpPr>
        <p:spPr/>
        <p:txBody>
          <a:bodyPr/>
          <a:lstStyle/>
          <a:p>
            <a:endParaRPr lang="en-TR"/>
          </a:p>
        </p:txBody>
      </p:sp>
      <p:sp>
        <p:nvSpPr>
          <p:cNvPr id="10" name="Slide Number Placeholder 9"/>
          <p:cNvSpPr>
            <a:spLocks noGrp="1"/>
          </p:cNvSpPr>
          <p:nvPr>
            <p:ph type="sldNum" sz="quarter" idx="12"/>
          </p:nvPr>
        </p:nvSpPr>
        <p:spPr/>
        <p:txBody>
          <a:bodyPr/>
          <a:lstStyle/>
          <a:p>
            <a:fld id="{D3B2DFBD-8696-6A43-ABF4-F618D0DF7E98}" type="slidenum">
              <a:rPr lang="en-TR" smtClean="0"/>
              <a:t>‹#›</a:t>
            </a:fld>
            <a:endParaRPr lang="en-TR"/>
          </a:p>
        </p:txBody>
      </p:sp>
    </p:spTree>
    <p:extLst>
      <p:ext uri="{BB962C8B-B14F-4D97-AF65-F5344CB8AC3E}">
        <p14:creationId xmlns:p14="http://schemas.microsoft.com/office/powerpoint/2010/main" val="412476252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 y="857250"/>
            <a:ext cx="2125980" cy="1783080"/>
          </a:xfrm>
        </p:spPr>
        <p:txBody>
          <a:bodyPr anchor="b">
            <a:normAutofit/>
          </a:bodyPr>
          <a:lstStyle>
            <a:lvl1pP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677983" y="575564"/>
            <a:ext cx="6086423" cy="3998214"/>
          </a:xfrm>
          <a:solidFill>
            <a:schemeClr val="bg1">
              <a:lumMod val="75000"/>
            </a:schemeClr>
          </a:solidFill>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192024" y="2619756"/>
            <a:ext cx="2125980" cy="1741932"/>
          </a:xfrm>
        </p:spPr>
        <p:txBody>
          <a:bodyPr anchor="t">
            <a:normAutofit/>
          </a:bodyPr>
          <a:lstStyle>
            <a:lvl1pPr marL="0" indent="0">
              <a:lnSpc>
                <a:spcPct val="100000"/>
              </a:lnSpc>
              <a:buNone/>
              <a:defRPr sz="1050">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8" name="Date Placeholder 7"/>
          <p:cNvSpPr>
            <a:spLocks noGrp="1"/>
          </p:cNvSpPr>
          <p:nvPr>
            <p:ph type="dt" sz="half" idx="10"/>
          </p:nvPr>
        </p:nvSpPr>
        <p:spPr/>
        <p:txBody>
          <a:bodyPr/>
          <a:lstStyle/>
          <a:p>
            <a:fld id="{2AED23D0-549D-AF43-B1D7-BEE388B6B533}" type="datetimeFigureOut">
              <a:rPr lang="en-TR" smtClean="0"/>
              <a:t>13.01.2022</a:t>
            </a:fld>
            <a:endParaRPr lang="en-TR"/>
          </a:p>
        </p:txBody>
      </p:sp>
      <p:sp>
        <p:nvSpPr>
          <p:cNvPr id="9" name="Footer Placeholder 8"/>
          <p:cNvSpPr>
            <a:spLocks noGrp="1"/>
          </p:cNvSpPr>
          <p:nvPr>
            <p:ph type="ftr" sz="quarter" idx="11"/>
          </p:nvPr>
        </p:nvSpPr>
        <p:spPr>
          <a:xfrm>
            <a:off x="2624326" y="4767263"/>
            <a:ext cx="4433638" cy="273844"/>
          </a:xfrm>
        </p:spPr>
        <p:txBody>
          <a:bodyPr/>
          <a:lstStyle/>
          <a:p>
            <a:endParaRPr lang="en-TR"/>
          </a:p>
        </p:txBody>
      </p:sp>
      <p:sp>
        <p:nvSpPr>
          <p:cNvPr id="10" name="Slide Number Placeholder 9"/>
          <p:cNvSpPr>
            <a:spLocks noGrp="1"/>
          </p:cNvSpPr>
          <p:nvPr>
            <p:ph type="sldNum" sz="quarter" idx="12"/>
          </p:nvPr>
        </p:nvSpPr>
        <p:spPr/>
        <p:txBody>
          <a:bodyPr/>
          <a:lstStyle/>
          <a:p>
            <a:fld id="{D3B2DFBD-8696-6A43-ABF4-F618D0DF7E98}" type="slidenum">
              <a:rPr lang="en-TR" smtClean="0"/>
              <a:t>‹#›</a:t>
            </a:fld>
            <a:endParaRPr lang="en-TR"/>
          </a:p>
        </p:txBody>
      </p:sp>
    </p:spTree>
    <p:extLst>
      <p:ext uri="{BB962C8B-B14F-4D97-AF65-F5344CB8AC3E}">
        <p14:creationId xmlns:p14="http://schemas.microsoft.com/office/powerpoint/2010/main" val="169338631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569214"/>
            <a:ext cx="2582693" cy="39982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89689" y="842878"/>
            <a:ext cx="2210612" cy="345088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8861898" y="569214"/>
            <a:ext cx="288036" cy="3998214"/>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2901951" y="648081"/>
            <a:ext cx="5486400" cy="384048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96849" y="4767263"/>
            <a:ext cx="2057400" cy="273844"/>
          </a:xfrm>
          <a:prstGeom prst="rect">
            <a:avLst/>
          </a:prstGeom>
        </p:spPr>
        <p:txBody>
          <a:bodyPr vert="horz" lIns="91440" tIns="45720" rIns="91440" bIns="45720" rtlCol="0" anchor="ctr"/>
          <a:lstStyle>
            <a:lvl1pPr algn="l">
              <a:defRPr sz="825">
                <a:solidFill>
                  <a:schemeClr val="tx1">
                    <a:lumMod val="50000"/>
                    <a:lumOff val="50000"/>
                  </a:schemeClr>
                </a:solidFill>
              </a:defRPr>
            </a:lvl1pPr>
          </a:lstStyle>
          <a:p>
            <a:fld id="{2AED23D0-549D-AF43-B1D7-BEE388B6B533}" type="datetimeFigureOut">
              <a:rPr lang="en-TR" smtClean="0"/>
              <a:t>13.01.2022</a:t>
            </a:fld>
            <a:endParaRPr lang="en-TR"/>
          </a:p>
        </p:txBody>
      </p:sp>
      <p:sp>
        <p:nvSpPr>
          <p:cNvPr id="5" name="Footer Placeholder 4"/>
          <p:cNvSpPr>
            <a:spLocks noGrp="1"/>
          </p:cNvSpPr>
          <p:nvPr>
            <p:ph type="ftr" sz="quarter" idx="3"/>
          </p:nvPr>
        </p:nvSpPr>
        <p:spPr>
          <a:xfrm>
            <a:off x="2901951" y="4767263"/>
            <a:ext cx="4433638" cy="273844"/>
          </a:xfrm>
          <a:prstGeom prst="rect">
            <a:avLst/>
          </a:prstGeom>
        </p:spPr>
        <p:txBody>
          <a:bodyPr vert="horz" lIns="91440" tIns="45720" rIns="91440" bIns="45720" rtlCol="0" anchor="ctr"/>
          <a:lstStyle>
            <a:lvl1pPr algn="l">
              <a:defRPr sz="825">
                <a:solidFill>
                  <a:schemeClr val="tx1">
                    <a:lumMod val="50000"/>
                    <a:lumOff val="50000"/>
                  </a:schemeClr>
                </a:solidFill>
              </a:defRPr>
            </a:lvl1pPr>
          </a:lstStyle>
          <a:p>
            <a:endParaRPr lang="en-TR"/>
          </a:p>
        </p:txBody>
      </p:sp>
      <p:sp>
        <p:nvSpPr>
          <p:cNvPr id="6" name="Slide Number Placeholder 5"/>
          <p:cNvSpPr>
            <a:spLocks noGrp="1"/>
          </p:cNvSpPr>
          <p:nvPr>
            <p:ph type="sldNum" sz="quarter" idx="4"/>
          </p:nvPr>
        </p:nvSpPr>
        <p:spPr>
          <a:xfrm>
            <a:off x="7975602" y="4767263"/>
            <a:ext cx="1148195" cy="273844"/>
          </a:xfrm>
          <a:prstGeom prst="rect">
            <a:avLst/>
          </a:prstGeom>
        </p:spPr>
        <p:txBody>
          <a:bodyPr vert="horz" lIns="91440" tIns="45720" rIns="91440" bIns="45720" rtlCol="0" anchor="ctr"/>
          <a:lstStyle>
            <a:lvl1pPr algn="r">
              <a:defRPr sz="900" b="1">
                <a:solidFill>
                  <a:schemeClr val="accent1"/>
                </a:solidFill>
              </a:defRPr>
            </a:lvl1pPr>
          </a:lstStyle>
          <a:p>
            <a:fld id="{D3B2DFBD-8696-6A43-ABF4-F618D0DF7E98}" type="slidenum">
              <a:rPr lang="en-TR" smtClean="0"/>
              <a:t>‹#›</a:t>
            </a:fld>
            <a:endParaRPr lang="en-TR"/>
          </a:p>
        </p:txBody>
      </p:sp>
    </p:spTree>
    <p:extLst>
      <p:ext uri="{BB962C8B-B14F-4D97-AF65-F5344CB8AC3E}">
        <p14:creationId xmlns:p14="http://schemas.microsoft.com/office/powerpoint/2010/main" val="3641628215"/>
      </p:ext>
    </p:extLst>
  </p:cSld>
  <p:clrMap bg1="lt1" tx1="dk1" bg2="lt2" tx2="dk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 id="2147483906" r:id="rId12"/>
    <p:sldLayoutId id="2147483907" r:id="rId13"/>
    <p:sldLayoutId id="2147483908" r:id="rId14"/>
    <p:sldLayoutId id="2147483909" r:id="rId15"/>
    <p:sldLayoutId id="2147483910" r:id="rId16"/>
    <p:sldLayoutId id="2147483911" r:id="rId17"/>
    <p:sldLayoutId id="2147483912" r:id="rId18"/>
    <p:sldLayoutId id="2147483913" r:id="rId19"/>
  </p:sldLayoutIdLst>
  <p:hf sldNum="0" hdr="0" ftr="0" dt="0"/>
  <p:txStyles>
    <p:titleStyle>
      <a:lvl1pPr algn="l" defTabSz="685800" rtl="0" eaLnBrk="1" latinLnBrk="0" hangingPunct="1">
        <a:lnSpc>
          <a:spcPct val="90000"/>
        </a:lnSpc>
        <a:spcBef>
          <a:spcPct val="0"/>
        </a:spcBef>
        <a:buNone/>
        <a:defRPr sz="2700" kern="1200" spc="-45" baseline="0">
          <a:solidFill>
            <a:srgbClr val="FFFFFF"/>
          </a:solidFill>
          <a:latin typeface="+mj-lt"/>
          <a:ea typeface="+mj-ea"/>
          <a:cs typeface="+mj-cs"/>
        </a:defRPr>
      </a:lvl1pPr>
    </p:titleStyle>
    <p:bodyStyle>
      <a:lvl1pPr marL="137160" indent="-137160" algn="l" defTabSz="685800" rtl="0" eaLnBrk="1" latinLnBrk="0" hangingPunct="1">
        <a:lnSpc>
          <a:spcPct val="90000"/>
        </a:lnSpc>
        <a:spcBef>
          <a:spcPts val="900"/>
        </a:spcBef>
        <a:buClr>
          <a:schemeClr val="accent1"/>
        </a:buClr>
        <a:buFont typeface="Wingdings 2" pitchFamily="18" charset="2"/>
        <a:buChar char=""/>
        <a:defRPr sz="1500" kern="1200">
          <a:solidFill>
            <a:schemeClr val="tx1">
              <a:lumMod val="65000"/>
              <a:lumOff val="35000"/>
            </a:schemeClr>
          </a:solidFill>
          <a:latin typeface="+mn-lt"/>
          <a:ea typeface="+mn-ea"/>
          <a:cs typeface="+mn-cs"/>
        </a:defRPr>
      </a:lvl1pPr>
      <a:lvl2pPr marL="514350" indent="-137160" algn="l" defTabSz="685800" rtl="0" eaLnBrk="1" latinLnBrk="0" hangingPunct="1">
        <a:lnSpc>
          <a:spcPct val="90000"/>
        </a:lnSpc>
        <a:spcBef>
          <a:spcPts val="188"/>
        </a:spcBef>
        <a:spcAft>
          <a:spcPts val="188"/>
        </a:spcAft>
        <a:buClr>
          <a:schemeClr val="accent1"/>
        </a:buClr>
        <a:buFont typeface="Wingdings 2" pitchFamily="18" charset="2"/>
        <a:buChar char=""/>
        <a:defRPr sz="1350" kern="1200">
          <a:solidFill>
            <a:schemeClr val="tx1">
              <a:lumMod val="65000"/>
              <a:lumOff val="35000"/>
            </a:schemeClr>
          </a:solidFill>
          <a:latin typeface="+mn-lt"/>
          <a:ea typeface="+mn-ea"/>
          <a:cs typeface="+mn-cs"/>
        </a:defRPr>
      </a:lvl2pPr>
      <a:lvl3pPr marL="857250" indent="-137160" algn="l" defTabSz="685800" rtl="0" eaLnBrk="1" latinLnBrk="0" hangingPunct="1">
        <a:lnSpc>
          <a:spcPct val="90000"/>
        </a:lnSpc>
        <a:spcBef>
          <a:spcPts val="188"/>
        </a:spcBef>
        <a:spcAft>
          <a:spcPts val="188"/>
        </a:spcAft>
        <a:buClr>
          <a:schemeClr val="accent1"/>
        </a:buClr>
        <a:buFont typeface="Wingdings 2" pitchFamily="18" charset="2"/>
        <a:buChar char=""/>
        <a:defRPr sz="1200" kern="1200">
          <a:solidFill>
            <a:schemeClr val="tx1">
              <a:lumMod val="65000"/>
              <a:lumOff val="35000"/>
            </a:schemeClr>
          </a:solidFill>
          <a:latin typeface="+mn-lt"/>
          <a:ea typeface="+mn-ea"/>
          <a:cs typeface="+mn-cs"/>
        </a:defRPr>
      </a:lvl3pPr>
      <a:lvl4pPr marL="1200150" indent="-137160" algn="l" defTabSz="685800" rtl="0" eaLnBrk="1" latinLnBrk="0" hangingPunct="1">
        <a:lnSpc>
          <a:spcPct val="90000"/>
        </a:lnSpc>
        <a:spcBef>
          <a:spcPts val="188"/>
        </a:spcBef>
        <a:spcAft>
          <a:spcPts val="188"/>
        </a:spcAft>
        <a:buClr>
          <a:schemeClr val="accent1"/>
        </a:buClr>
        <a:buFont typeface="Wingdings 2" pitchFamily="18" charset="2"/>
        <a:buChar char=""/>
        <a:defRPr sz="1050" kern="1200">
          <a:solidFill>
            <a:schemeClr val="tx1">
              <a:lumMod val="65000"/>
              <a:lumOff val="35000"/>
            </a:schemeClr>
          </a:solidFill>
          <a:latin typeface="+mn-lt"/>
          <a:ea typeface="+mn-ea"/>
          <a:cs typeface="+mn-cs"/>
        </a:defRPr>
      </a:lvl4pPr>
      <a:lvl5pPr marL="1543050" indent="-137160" algn="l" defTabSz="685800" rtl="0" eaLnBrk="1" latinLnBrk="0" hangingPunct="1">
        <a:lnSpc>
          <a:spcPct val="90000"/>
        </a:lnSpc>
        <a:spcBef>
          <a:spcPts val="188"/>
        </a:spcBef>
        <a:spcAft>
          <a:spcPts val="188"/>
        </a:spcAft>
        <a:buClr>
          <a:schemeClr val="accent1"/>
        </a:buClr>
        <a:buFont typeface="Wingdings 2" pitchFamily="18" charset="2"/>
        <a:buChar char=""/>
        <a:defRPr sz="1050" kern="1200">
          <a:solidFill>
            <a:schemeClr val="tx1">
              <a:lumMod val="65000"/>
              <a:lumOff val="35000"/>
            </a:schemeClr>
          </a:solidFill>
          <a:latin typeface="+mn-lt"/>
          <a:ea typeface="+mn-ea"/>
          <a:cs typeface="+mn-cs"/>
        </a:defRPr>
      </a:lvl5pPr>
      <a:lvl6pPr marL="1885950" indent="-171450" algn="l" defTabSz="685800" rtl="0" eaLnBrk="1" latinLnBrk="0" hangingPunct="1">
        <a:lnSpc>
          <a:spcPct val="90000"/>
        </a:lnSpc>
        <a:spcBef>
          <a:spcPts val="188"/>
        </a:spcBef>
        <a:spcAft>
          <a:spcPts val="188"/>
        </a:spcAft>
        <a:buClr>
          <a:schemeClr val="accent1"/>
        </a:buClr>
        <a:buFont typeface="Wingdings 2" pitchFamily="18" charset="2"/>
        <a:buChar char=""/>
        <a:defRPr sz="1050" kern="1200">
          <a:solidFill>
            <a:schemeClr val="tx1">
              <a:lumMod val="65000"/>
              <a:lumOff val="35000"/>
            </a:schemeClr>
          </a:solidFill>
          <a:latin typeface="+mn-lt"/>
          <a:ea typeface="+mn-ea"/>
          <a:cs typeface="+mn-cs"/>
        </a:defRPr>
      </a:lvl6pPr>
      <a:lvl7pPr marL="2228850" indent="-171450" algn="l" defTabSz="685800" rtl="0" eaLnBrk="1" latinLnBrk="0" hangingPunct="1">
        <a:lnSpc>
          <a:spcPct val="90000"/>
        </a:lnSpc>
        <a:spcBef>
          <a:spcPts val="188"/>
        </a:spcBef>
        <a:spcAft>
          <a:spcPts val="188"/>
        </a:spcAft>
        <a:buClr>
          <a:schemeClr val="accent1"/>
        </a:buClr>
        <a:buFont typeface="Wingdings 2" pitchFamily="18" charset="2"/>
        <a:buChar char=""/>
        <a:defRPr sz="1050" kern="1200">
          <a:solidFill>
            <a:schemeClr val="tx1">
              <a:lumMod val="65000"/>
              <a:lumOff val="35000"/>
            </a:schemeClr>
          </a:solidFill>
          <a:latin typeface="+mn-lt"/>
          <a:ea typeface="+mn-ea"/>
          <a:cs typeface="+mn-cs"/>
        </a:defRPr>
      </a:lvl7pPr>
      <a:lvl8pPr marL="2571750" indent="-171450" algn="l" defTabSz="685800" rtl="0" eaLnBrk="1" latinLnBrk="0" hangingPunct="1">
        <a:lnSpc>
          <a:spcPct val="90000"/>
        </a:lnSpc>
        <a:spcBef>
          <a:spcPts val="188"/>
        </a:spcBef>
        <a:spcAft>
          <a:spcPts val="188"/>
        </a:spcAft>
        <a:buClr>
          <a:schemeClr val="accent1"/>
        </a:buClr>
        <a:buFont typeface="Wingdings 2" pitchFamily="18" charset="2"/>
        <a:buChar char=""/>
        <a:defRPr sz="1050" kern="1200">
          <a:solidFill>
            <a:schemeClr val="tx1">
              <a:lumMod val="65000"/>
              <a:lumOff val="35000"/>
            </a:schemeClr>
          </a:solidFill>
          <a:latin typeface="+mn-lt"/>
          <a:ea typeface="+mn-ea"/>
          <a:cs typeface="+mn-cs"/>
        </a:defRPr>
      </a:lvl8pPr>
      <a:lvl9pPr marL="2914650" indent="-171450" algn="l" defTabSz="685800" rtl="0" eaLnBrk="1" latinLnBrk="0" hangingPunct="1">
        <a:lnSpc>
          <a:spcPct val="90000"/>
        </a:lnSpc>
        <a:spcBef>
          <a:spcPts val="188"/>
        </a:spcBef>
        <a:spcAft>
          <a:spcPts val="188"/>
        </a:spcAft>
        <a:buClr>
          <a:schemeClr val="accent1"/>
        </a:buClr>
        <a:buFont typeface="Wingdings 2" pitchFamily="18" charset="2"/>
        <a:buChar char=""/>
        <a:defRPr sz="1050" kern="1200">
          <a:solidFill>
            <a:schemeClr val="tx1">
              <a:lumMod val="65000"/>
              <a:lumOff val="3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threejs.org/examples/#webgl_animation_skinning_blending" TargetMode="External"/><Relationship Id="rId1" Type="http://schemas.openxmlformats.org/officeDocument/2006/relationships/slideLayout" Target="../slideLayouts/slideLayout18.xml"/><Relationship Id="rId5" Type="http://schemas.openxmlformats.org/officeDocument/2006/relationships/image" Target="../media/image6.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8" Type="http://schemas.openxmlformats.org/officeDocument/2006/relationships/hyperlink" Target="https://threejs.org/examples/#webgl_animation_keyframes" TargetMode="External"/><Relationship Id="rId3" Type="http://schemas.openxmlformats.org/officeDocument/2006/relationships/hyperlink" Target="https://www.blender.org/about/" TargetMode="External"/><Relationship Id="rId7" Type="http://schemas.openxmlformats.org/officeDocument/2006/relationships/hyperlink" Target="https://www.youtube.com/watch?v=8n_v1aJmLmc&amp;ab_channel=SimonDev" TargetMode="External"/><Relationship Id="rId2" Type="http://schemas.openxmlformats.org/officeDocument/2006/relationships/notesSlide" Target="../notesSlides/notesSlide14.xml"/><Relationship Id="rId1" Type="http://schemas.openxmlformats.org/officeDocument/2006/relationships/slideLayout" Target="../slideLayouts/slideLayout19.xml"/><Relationship Id="rId6" Type="http://schemas.openxmlformats.org/officeDocument/2006/relationships/hyperlink" Target="https://algodaily.com/challenges/longest-increasing-subsequence" TargetMode="External"/><Relationship Id="rId11" Type="http://schemas.openxmlformats.org/officeDocument/2006/relationships/hyperlink" Target="https://threejs.org/examples/misc_controls_drag" TargetMode="External"/><Relationship Id="rId5" Type="http://schemas.openxmlformats.org/officeDocument/2006/relationships/hyperlink" Target="https://www.epidemicsound.com/signup?next=%2Fsound-effects%2Ffootsteps%2F" TargetMode="External"/><Relationship Id="rId10" Type="http://schemas.openxmlformats.org/officeDocument/2006/relationships/hyperlink" Target="https://threejs.org/examples/#misc_controls_pointerlock" TargetMode="External"/><Relationship Id="rId4" Type="http://schemas.openxmlformats.org/officeDocument/2006/relationships/hyperlink" Target="https://www.mixamo.com/#/" TargetMode="External"/><Relationship Id="rId9" Type="http://schemas.openxmlformats.org/officeDocument/2006/relationships/hyperlink" Target="https://threejs.org/examples/#webgl_lights_hemispher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pic>
        <p:nvPicPr>
          <p:cNvPr id="3" name="Picture 2">
            <a:extLst>
              <a:ext uri="{FF2B5EF4-FFF2-40B4-BE49-F238E27FC236}">
                <a16:creationId xmlns:a16="http://schemas.microsoft.com/office/drawing/2014/main" id="{3FE4D506-54C3-C04D-88BB-0518AEFFD158}"/>
              </a:ext>
            </a:extLst>
          </p:cNvPr>
          <p:cNvPicPr>
            <a:picLocks noChangeAspect="1"/>
          </p:cNvPicPr>
          <p:nvPr/>
        </p:nvPicPr>
        <p:blipFill>
          <a:blip r:embed="rId3"/>
          <a:stretch>
            <a:fillRect/>
          </a:stretch>
        </p:blipFill>
        <p:spPr>
          <a:xfrm>
            <a:off x="0" y="0"/>
            <a:ext cx="9144000" cy="5143500"/>
          </a:xfrm>
          <a:prstGeom prst="rect">
            <a:avLst/>
          </a:prstGeom>
        </p:spPr>
      </p:pic>
      <p:sp>
        <p:nvSpPr>
          <p:cNvPr id="538" name="Google Shape;538;p29"/>
          <p:cNvSpPr txBox="1">
            <a:spLocks noGrp="1"/>
          </p:cNvSpPr>
          <p:nvPr>
            <p:ph type="ctrTitle"/>
          </p:nvPr>
        </p:nvSpPr>
        <p:spPr>
          <a:xfrm flipH="1">
            <a:off x="-327337" y="1136863"/>
            <a:ext cx="4580700" cy="188135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tr-TR" sz="4800" b="1" dirty="0" err="1">
                <a:solidFill>
                  <a:schemeClr val="accent2">
                    <a:lumMod val="75000"/>
                  </a:schemeClr>
                </a:solidFill>
              </a:rPr>
              <a:t>Fastory</a:t>
            </a:r>
            <a:br>
              <a:rPr lang="tr-TR" sz="4800" b="1" dirty="0">
                <a:solidFill>
                  <a:schemeClr val="accent2">
                    <a:lumMod val="75000"/>
                  </a:schemeClr>
                </a:solidFill>
              </a:rPr>
            </a:br>
            <a:r>
              <a:rPr lang="tr-TR" sz="4800" b="1" dirty="0">
                <a:solidFill>
                  <a:schemeClr val="accent2">
                    <a:lumMod val="75000"/>
                  </a:schemeClr>
                </a:solidFill>
              </a:rPr>
              <a:t> </a:t>
            </a:r>
            <a:r>
              <a:rPr lang="tr-TR" sz="4800" b="1" dirty="0" err="1">
                <a:solidFill>
                  <a:schemeClr val="accent2">
                    <a:lumMod val="75000"/>
                  </a:schemeClr>
                </a:solidFill>
              </a:rPr>
              <a:t>Filtrerer</a:t>
            </a:r>
            <a:br>
              <a:rPr lang="tr-TR" sz="4800" b="1" dirty="0">
                <a:solidFill>
                  <a:schemeClr val="accent2">
                    <a:lumMod val="75000"/>
                  </a:schemeClr>
                </a:solidFill>
              </a:rPr>
            </a:br>
            <a:endParaRPr sz="4800" b="1" dirty="0">
              <a:solidFill>
                <a:schemeClr val="accent2">
                  <a:lumMod val="75000"/>
                </a:schemeClr>
              </a:solidFill>
            </a:endParaRPr>
          </a:p>
        </p:txBody>
      </p:sp>
      <p:sp>
        <p:nvSpPr>
          <p:cNvPr id="537" name="Google Shape;537;p29"/>
          <p:cNvSpPr txBox="1">
            <a:spLocks noGrp="1"/>
          </p:cNvSpPr>
          <p:nvPr>
            <p:ph type="subTitle" idx="1"/>
          </p:nvPr>
        </p:nvSpPr>
        <p:spPr>
          <a:xfrm flipH="1">
            <a:off x="947451" y="3590875"/>
            <a:ext cx="2856064" cy="622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tr-TR" sz="2400" b="1" dirty="0">
                <a:solidFill>
                  <a:schemeClr val="accent2">
                    <a:lumMod val="60000"/>
                    <a:lumOff val="40000"/>
                  </a:schemeClr>
                </a:solidFill>
              </a:rPr>
              <a:t>Yunus Emre Akgün</a:t>
            </a:r>
          </a:p>
          <a:p>
            <a:pPr marL="0" lvl="0" indent="0" algn="ctr" rtl="0">
              <a:spcBef>
                <a:spcPts val="0"/>
              </a:spcBef>
              <a:spcAft>
                <a:spcPts val="1600"/>
              </a:spcAft>
              <a:buNone/>
            </a:pPr>
            <a:r>
              <a:rPr lang="tr-TR" sz="2400" b="1" dirty="0">
                <a:solidFill>
                  <a:schemeClr val="accent2">
                    <a:lumMod val="60000"/>
                    <a:lumOff val="40000"/>
                  </a:schemeClr>
                </a:solidFill>
              </a:rPr>
              <a:t>21726875</a:t>
            </a:r>
            <a:endParaRPr sz="2400" b="1" dirty="0">
              <a:solidFill>
                <a:schemeClr val="accent2">
                  <a:lumMod val="60000"/>
                  <a:lumOff val="40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EFBEA7A-BA30-4DF7-B850-033DBBB548B9}"/>
              </a:ext>
            </a:extLst>
          </p:cNvPr>
          <p:cNvSpPr>
            <a:spLocks noGrp="1"/>
          </p:cNvSpPr>
          <p:nvPr>
            <p:ph type="title"/>
          </p:nvPr>
        </p:nvSpPr>
        <p:spPr/>
        <p:txBody>
          <a:bodyPr/>
          <a:lstStyle/>
          <a:p>
            <a:r>
              <a:rPr lang="tr-TR" dirty="0"/>
              <a:t>How </a:t>
            </a:r>
            <a:r>
              <a:rPr lang="tr-TR" dirty="0" err="1"/>
              <a:t>player</a:t>
            </a:r>
            <a:r>
              <a:rPr lang="tr-TR" dirty="0"/>
              <a:t> </a:t>
            </a:r>
            <a:r>
              <a:rPr lang="tr-TR" dirty="0" err="1"/>
              <a:t>to</a:t>
            </a:r>
            <a:r>
              <a:rPr lang="tr-TR" dirty="0"/>
              <a:t> </a:t>
            </a:r>
            <a:r>
              <a:rPr lang="tr-TR" dirty="0" err="1"/>
              <a:t>interact</a:t>
            </a:r>
            <a:r>
              <a:rPr lang="tr-TR" dirty="0"/>
              <a:t> </a:t>
            </a:r>
            <a:r>
              <a:rPr lang="tr-TR" dirty="0" err="1"/>
              <a:t>with</a:t>
            </a:r>
            <a:r>
              <a:rPr lang="tr-TR" dirty="0"/>
              <a:t> </a:t>
            </a:r>
            <a:r>
              <a:rPr lang="tr-TR" dirty="0" err="1"/>
              <a:t>objects</a:t>
            </a:r>
            <a:r>
              <a:rPr lang="tr-TR" dirty="0"/>
              <a:t>?</a:t>
            </a:r>
          </a:p>
        </p:txBody>
      </p:sp>
      <p:sp>
        <p:nvSpPr>
          <p:cNvPr id="3" name="Google Shape;692;p41">
            <a:extLst>
              <a:ext uri="{FF2B5EF4-FFF2-40B4-BE49-F238E27FC236}">
                <a16:creationId xmlns:a16="http://schemas.microsoft.com/office/drawing/2014/main" id="{B1ED9C58-281F-4510-9D0B-C9551B6E1971}"/>
              </a:ext>
            </a:extLst>
          </p:cNvPr>
          <p:cNvSpPr txBox="1"/>
          <p:nvPr/>
        </p:nvSpPr>
        <p:spPr>
          <a:xfrm>
            <a:off x="2217905" y="1018494"/>
            <a:ext cx="7025933" cy="3563234"/>
          </a:xfrm>
          <a:prstGeom prst="rect">
            <a:avLst/>
          </a:prstGeom>
          <a:noFill/>
          <a:ln>
            <a:noFill/>
          </a:ln>
        </p:spPr>
        <p:txBody>
          <a:bodyPr spcFirstLastPara="1" wrap="square" lIns="91425" tIns="91425" rIns="91425" bIns="0" anchor="t" anchorCtr="0">
            <a:noAutofit/>
          </a:bodyPr>
          <a:lstStyle/>
          <a:p>
            <a:pPr algn="ctr">
              <a:spcAft>
                <a:spcPts val="1600"/>
              </a:spcAft>
            </a:pPr>
            <a:r>
              <a:rPr lang="tr-TR" sz="2400" dirty="0">
                <a:solidFill>
                  <a:schemeClr val="dk2"/>
                </a:solidFill>
                <a:latin typeface="Fira Sans"/>
                <a:ea typeface="Fira Sans"/>
                <a:cs typeface="Fira Sans"/>
                <a:sym typeface="Fira Sans"/>
              </a:rPr>
              <a:t>I </a:t>
            </a:r>
            <a:r>
              <a:rPr lang="tr-TR" sz="2400" dirty="0" err="1">
                <a:solidFill>
                  <a:schemeClr val="dk2"/>
                </a:solidFill>
                <a:latin typeface="Fira Sans"/>
                <a:ea typeface="Fira Sans"/>
                <a:cs typeface="Fira Sans"/>
                <a:sym typeface="Fira Sans"/>
              </a:rPr>
              <a:t>implemented</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raycaster</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with</a:t>
            </a:r>
            <a:r>
              <a:rPr lang="tr-TR" sz="2400" dirty="0">
                <a:solidFill>
                  <a:schemeClr val="dk2"/>
                </a:solidFill>
                <a:latin typeface="Fira Sans"/>
                <a:ea typeface="Fira Sans"/>
                <a:cs typeface="Fira Sans"/>
                <a:sym typeface="Fira Sans"/>
              </a:rPr>
              <a:t> Mouse </a:t>
            </a:r>
            <a:r>
              <a:rPr lang="tr-TR" sz="2400" dirty="0" err="1">
                <a:solidFill>
                  <a:schemeClr val="dk2"/>
                </a:solidFill>
                <a:latin typeface="Fira Sans"/>
                <a:ea typeface="Fira Sans"/>
                <a:cs typeface="Fira Sans"/>
                <a:sym typeface="Fira Sans"/>
              </a:rPr>
              <a:t>click</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to</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specify</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which</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objects</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are</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picked</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by</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the</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player</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and</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which</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filter</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will</a:t>
            </a:r>
            <a:r>
              <a:rPr lang="tr-TR" sz="2400" dirty="0">
                <a:solidFill>
                  <a:schemeClr val="dk2"/>
                </a:solidFill>
                <a:latin typeface="Fira Sans"/>
                <a:ea typeface="Fira Sans"/>
                <a:cs typeface="Fira Sans"/>
                <a:sym typeface="Fira Sans"/>
              </a:rPr>
              <a:t> be </a:t>
            </a:r>
            <a:r>
              <a:rPr lang="tr-TR" sz="2400" dirty="0" err="1">
                <a:solidFill>
                  <a:schemeClr val="dk2"/>
                </a:solidFill>
                <a:latin typeface="Fira Sans"/>
                <a:ea typeface="Fira Sans"/>
                <a:cs typeface="Fira Sans"/>
                <a:sym typeface="Fira Sans"/>
              </a:rPr>
              <a:t>collected</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by</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the</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player.and</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to</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aniamte</a:t>
            </a:r>
            <a:r>
              <a:rPr lang="tr-TR" sz="2400" dirty="0">
                <a:solidFill>
                  <a:schemeClr val="dk2"/>
                </a:solidFill>
                <a:latin typeface="Fira Sans"/>
                <a:ea typeface="Fira Sans"/>
                <a:cs typeface="Fira Sans"/>
                <a:sym typeface="Fira Sans"/>
              </a:rPr>
              <a:t> it ı </a:t>
            </a:r>
            <a:r>
              <a:rPr lang="tr-TR" sz="2400" dirty="0" err="1">
                <a:solidFill>
                  <a:schemeClr val="dk2"/>
                </a:solidFill>
                <a:latin typeface="Fira Sans"/>
                <a:ea typeface="Fira Sans"/>
                <a:cs typeface="Fira Sans"/>
                <a:sym typeface="Fira Sans"/>
              </a:rPr>
              <a:t>used</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Tween</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library</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which</a:t>
            </a:r>
            <a:r>
              <a:rPr lang="tr-TR" sz="2400" dirty="0">
                <a:solidFill>
                  <a:schemeClr val="dk2"/>
                </a:solidFill>
                <a:latin typeface="Fira Sans"/>
                <a:ea typeface="Fira Sans"/>
                <a:cs typeface="Fira Sans"/>
                <a:sym typeface="Fira Sans"/>
              </a:rPr>
              <a:t> has </a:t>
            </a:r>
            <a:r>
              <a:rPr lang="tr-TR" sz="2400" dirty="0" err="1">
                <a:solidFill>
                  <a:schemeClr val="dk2"/>
                </a:solidFill>
                <a:latin typeface="Fira Sans"/>
                <a:ea typeface="Fira Sans"/>
                <a:cs typeface="Fira Sans"/>
                <a:sym typeface="Fira Sans"/>
              </a:rPr>
              <a:t>some</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animations</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such</a:t>
            </a:r>
            <a:r>
              <a:rPr lang="tr-TR" sz="2400" dirty="0">
                <a:solidFill>
                  <a:schemeClr val="dk2"/>
                </a:solidFill>
                <a:latin typeface="Fira Sans"/>
                <a:ea typeface="Fira Sans"/>
                <a:cs typeface="Fira Sans"/>
                <a:sym typeface="Fira Sans"/>
              </a:rPr>
              <a:t> as</a:t>
            </a:r>
          </a:p>
          <a:p>
            <a:pPr algn="ctr">
              <a:spcAft>
                <a:spcPts val="1600"/>
              </a:spcAft>
            </a:pPr>
            <a:r>
              <a:rPr lang="tr-TR" sz="2400" dirty="0">
                <a:solidFill>
                  <a:schemeClr val="dk2"/>
                </a:solidFill>
                <a:latin typeface="Fira Sans"/>
                <a:ea typeface="Fira Sans"/>
                <a:cs typeface="Fira Sans"/>
                <a:sym typeface="Fira Sans"/>
              </a:rPr>
              <a:t> </a:t>
            </a:r>
            <a:r>
              <a:rPr lang="tr-TR" b="1" dirty="0" err="1">
                <a:solidFill>
                  <a:srgbClr val="002060"/>
                </a:solidFill>
                <a:latin typeface="Times New Roman" panose="02020603050405020304" pitchFamily="18" charset="0"/>
                <a:ea typeface="Fira Sans"/>
                <a:cs typeface="Times New Roman" panose="02020603050405020304" pitchFamily="18" charset="0"/>
                <a:sym typeface="Fira Sans"/>
              </a:rPr>
              <a:t>TWEEN.Easing.Exponential.InOut</a:t>
            </a:r>
            <a:endParaRPr lang="tr-TR" sz="2400" dirty="0">
              <a:solidFill>
                <a:schemeClr val="dk2"/>
              </a:solidFill>
              <a:latin typeface="Fira Sans"/>
              <a:ea typeface="Fira Sans"/>
              <a:cs typeface="Fira Sans"/>
              <a:sym typeface="Fira Sans"/>
            </a:endParaRPr>
          </a:p>
          <a:p>
            <a:pPr marL="0" lvl="0" indent="0" algn="ctr" rtl="0">
              <a:spcBef>
                <a:spcPts val="0"/>
              </a:spcBef>
              <a:spcAft>
                <a:spcPts val="1600"/>
              </a:spcAft>
              <a:buNone/>
            </a:pPr>
            <a:r>
              <a:rPr lang="tr-TR" sz="2400" dirty="0" err="1">
                <a:solidFill>
                  <a:schemeClr val="dk2"/>
                </a:solidFill>
                <a:latin typeface="Fira Sans"/>
                <a:ea typeface="Fira Sans"/>
                <a:cs typeface="Fira Sans"/>
                <a:sym typeface="Fira Sans"/>
              </a:rPr>
              <a:t>Every</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interactable</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object</a:t>
            </a:r>
            <a:r>
              <a:rPr lang="tr-TR" sz="2400" dirty="0">
                <a:solidFill>
                  <a:schemeClr val="dk2"/>
                </a:solidFill>
                <a:latin typeface="Fira Sans"/>
                <a:ea typeface="Fira Sans"/>
                <a:cs typeface="Fira Sans"/>
                <a:sym typeface="Fira Sans"/>
              </a:rPr>
              <a:t> has a </a:t>
            </a:r>
            <a:r>
              <a:rPr lang="tr-TR" sz="2400" dirty="0" err="1">
                <a:solidFill>
                  <a:schemeClr val="dk2"/>
                </a:solidFill>
                <a:latin typeface="Fira Sans"/>
                <a:ea typeface="Fira Sans"/>
                <a:cs typeface="Fira Sans"/>
                <a:sym typeface="Fira Sans"/>
              </a:rPr>
              <a:t>eventlistiner</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and</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when</a:t>
            </a:r>
            <a:r>
              <a:rPr lang="tr-TR" sz="2400" dirty="0">
                <a:solidFill>
                  <a:schemeClr val="dk2"/>
                </a:solidFill>
                <a:latin typeface="Fira Sans"/>
                <a:ea typeface="Fira Sans"/>
                <a:cs typeface="Fira Sans"/>
                <a:sym typeface="Fira Sans"/>
              </a:rPr>
              <a:t>. Player </a:t>
            </a:r>
            <a:r>
              <a:rPr lang="tr-TR" sz="2400" dirty="0" err="1">
                <a:solidFill>
                  <a:schemeClr val="dk2"/>
                </a:solidFill>
                <a:latin typeface="Fira Sans"/>
                <a:ea typeface="Fira Sans"/>
                <a:cs typeface="Fira Sans"/>
                <a:sym typeface="Fira Sans"/>
              </a:rPr>
              <a:t>click</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the</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that</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object</a:t>
            </a:r>
            <a:r>
              <a:rPr lang="tr-TR" sz="2400" dirty="0">
                <a:solidFill>
                  <a:schemeClr val="dk2"/>
                </a:solidFill>
                <a:latin typeface="Fira Sans"/>
                <a:ea typeface="Fira Sans"/>
                <a:cs typeface="Fira Sans"/>
                <a:sym typeface="Fira Sans"/>
              </a:rPr>
              <a:t> it </a:t>
            </a:r>
            <a:r>
              <a:rPr lang="tr-TR" sz="2400" dirty="0" err="1">
                <a:solidFill>
                  <a:schemeClr val="dk2"/>
                </a:solidFill>
                <a:latin typeface="Fira Sans"/>
                <a:ea typeface="Fira Sans"/>
                <a:cs typeface="Fira Sans"/>
                <a:sym typeface="Fira Sans"/>
              </a:rPr>
              <a:t>will</a:t>
            </a:r>
            <a:r>
              <a:rPr lang="tr-TR" sz="2400" dirty="0">
                <a:solidFill>
                  <a:schemeClr val="dk2"/>
                </a:solidFill>
                <a:latin typeface="Fira Sans"/>
                <a:ea typeface="Fira Sans"/>
                <a:cs typeface="Fira Sans"/>
                <a:sym typeface="Fira Sans"/>
              </a:rPr>
              <a:t> be </a:t>
            </a:r>
            <a:r>
              <a:rPr lang="tr-TR" sz="2400" dirty="0" err="1">
                <a:solidFill>
                  <a:schemeClr val="dk2"/>
                </a:solidFill>
                <a:latin typeface="Fira Sans"/>
                <a:ea typeface="Fira Sans"/>
                <a:cs typeface="Fira Sans"/>
                <a:sym typeface="Fira Sans"/>
              </a:rPr>
              <a:t>change</a:t>
            </a:r>
            <a:r>
              <a:rPr lang="tr-TR" sz="2400" dirty="0">
                <a:solidFill>
                  <a:schemeClr val="dk2"/>
                </a:solidFill>
                <a:latin typeface="Fira Sans"/>
                <a:ea typeface="Fira Sans"/>
                <a:cs typeface="Fira Sans"/>
                <a:sym typeface="Fira Sans"/>
              </a:rPr>
              <a:t> </a:t>
            </a:r>
            <a:r>
              <a:rPr lang="tr-TR" sz="2400" dirty="0" err="1">
                <a:solidFill>
                  <a:schemeClr val="dk2"/>
                </a:solidFill>
                <a:latin typeface="Fira Sans"/>
                <a:ea typeface="Fira Sans"/>
                <a:cs typeface="Fira Sans"/>
                <a:sym typeface="Fira Sans"/>
              </a:rPr>
              <a:t>location</a:t>
            </a:r>
            <a:r>
              <a:rPr lang="tr-TR" sz="2400" dirty="0">
                <a:solidFill>
                  <a:schemeClr val="dk2"/>
                </a:solidFill>
                <a:latin typeface="Fira Sans"/>
                <a:ea typeface="Fira Sans"/>
                <a:cs typeface="Fira Sans"/>
                <a:sym typeface="Fira Sans"/>
              </a:rPr>
              <a:t> of it</a:t>
            </a:r>
          </a:p>
        </p:txBody>
      </p:sp>
    </p:spTree>
    <p:extLst>
      <p:ext uri="{BB962C8B-B14F-4D97-AF65-F5344CB8AC3E}">
        <p14:creationId xmlns:p14="http://schemas.microsoft.com/office/powerpoint/2010/main" val="3123185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4" name="Google Shape;664;p40"/>
          <p:cNvSpPr txBox="1">
            <a:spLocks noGrp="1"/>
          </p:cNvSpPr>
          <p:nvPr>
            <p:ph type="title"/>
          </p:nvPr>
        </p:nvSpPr>
        <p:spPr>
          <a:xfrm>
            <a:off x="-274809" y="1984662"/>
            <a:ext cx="2210612" cy="5870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tr-TR" dirty="0" err="1"/>
              <a:t>Levels</a:t>
            </a:r>
            <a:endParaRPr dirty="0"/>
          </a:p>
        </p:txBody>
      </p:sp>
      <p:sp>
        <p:nvSpPr>
          <p:cNvPr id="2" name="TextBox 1">
            <a:extLst>
              <a:ext uri="{FF2B5EF4-FFF2-40B4-BE49-F238E27FC236}">
                <a16:creationId xmlns:a16="http://schemas.microsoft.com/office/drawing/2014/main" id="{8F1FCA4B-B83C-E440-9F88-D43B4732D96E}"/>
              </a:ext>
            </a:extLst>
          </p:cNvPr>
          <p:cNvSpPr txBox="1"/>
          <p:nvPr/>
        </p:nvSpPr>
        <p:spPr>
          <a:xfrm>
            <a:off x="2762655" y="865762"/>
            <a:ext cx="5894962" cy="646331"/>
          </a:xfrm>
          <a:prstGeom prst="rect">
            <a:avLst/>
          </a:prstGeom>
          <a:noFill/>
        </p:spPr>
        <p:txBody>
          <a:bodyPr wrap="square" rtlCol="0">
            <a:spAutoFit/>
          </a:bodyPr>
          <a:lstStyle/>
          <a:p>
            <a:r>
              <a:rPr lang="en-TR" dirty="0"/>
              <a:t>There are 6 level to complete game each level map will generated randomly and given time to player is decreasing </a:t>
            </a:r>
          </a:p>
        </p:txBody>
      </p:sp>
      <p:pic>
        <p:nvPicPr>
          <p:cNvPr id="4" name="Picture 3">
            <a:extLst>
              <a:ext uri="{FF2B5EF4-FFF2-40B4-BE49-F238E27FC236}">
                <a16:creationId xmlns:a16="http://schemas.microsoft.com/office/drawing/2014/main" id="{D015AD4E-E1AF-A54A-AF51-A8265BE46951}"/>
              </a:ext>
            </a:extLst>
          </p:cNvPr>
          <p:cNvPicPr>
            <a:picLocks noChangeAspect="1"/>
          </p:cNvPicPr>
          <p:nvPr/>
        </p:nvPicPr>
        <p:blipFill rotWithShape="1">
          <a:blip r:embed="rId3"/>
          <a:srcRect l="2989" t="12104" r="75579" b="54676"/>
          <a:stretch/>
        </p:blipFill>
        <p:spPr>
          <a:xfrm>
            <a:off x="1935803" y="1838527"/>
            <a:ext cx="3511686" cy="3316232"/>
          </a:xfrm>
          <a:prstGeom prst="rect">
            <a:avLst/>
          </a:prstGeom>
        </p:spPr>
      </p:pic>
      <p:pic>
        <p:nvPicPr>
          <p:cNvPr id="6" name="Picture 5">
            <a:extLst>
              <a:ext uri="{FF2B5EF4-FFF2-40B4-BE49-F238E27FC236}">
                <a16:creationId xmlns:a16="http://schemas.microsoft.com/office/drawing/2014/main" id="{228112BB-DBA6-9642-8473-7FDFCED79416}"/>
              </a:ext>
            </a:extLst>
          </p:cNvPr>
          <p:cNvPicPr>
            <a:picLocks noChangeAspect="1"/>
          </p:cNvPicPr>
          <p:nvPr/>
        </p:nvPicPr>
        <p:blipFill rotWithShape="1">
          <a:blip r:embed="rId4"/>
          <a:srcRect l="7297" t="1513" r="20331" b="8273"/>
          <a:stretch/>
        </p:blipFill>
        <p:spPr>
          <a:xfrm>
            <a:off x="5642042" y="1838527"/>
            <a:ext cx="3346544" cy="330497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4"/>
        <p:cNvGrpSpPr/>
        <p:nvPr/>
      </p:nvGrpSpPr>
      <p:grpSpPr>
        <a:xfrm>
          <a:off x="0" y="0"/>
          <a:ext cx="0" cy="0"/>
          <a:chOff x="0" y="0"/>
          <a:chExt cx="0" cy="0"/>
        </a:xfrm>
      </p:grpSpPr>
      <p:grpSp>
        <p:nvGrpSpPr>
          <p:cNvPr id="705" name="Google Shape;705;p42"/>
          <p:cNvGrpSpPr/>
          <p:nvPr/>
        </p:nvGrpSpPr>
        <p:grpSpPr>
          <a:xfrm>
            <a:off x="3537503" y="949025"/>
            <a:ext cx="2068676" cy="1991058"/>
            <a:chOff x="3653113" y="1123801"/>
            <a:chExt cx="2022364" cy="1946483"/>
          </a:xfrm>
        </p:grpSpPr>
        <p:sp>
          <p:nvSpPr>
            <p:cNvPr id="706" name="Google Shape;706;p42"/>
            <p:cNvSpPr/>
            <p:nvPr/>
          </p:nvSpPr>
          <p:spPr>
            <a:xfrm rot="5400000">
              <a:off x="3397714" y="1379200"/>
              <a:ext cx="1946483" cy="1435685"/>
            </a:xfrm>
            <a:custGeom>
              <a:avLst/>
              <a:gdLst/>
              <a:ahLst/>
              <a:cxnLst/>
              <a:rect l="l" t="t" r="r" b="b"/>
              <a:pathLst>
                <a:path w="13371" h="9862" extrusionOk="0">
                  <a:moveTo>
                    <a:pt x="0" y="0"/>
                  </a:moveTo>
                  <a:lnTo>
                    <a:pt x="1144" y="9861"/>
                  </a:lnTo>
                  <a:lnTo>
                    <a:pt x="13371" y="563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2"/>
            <p:cNvSpPr/>
            <p:nvPr/>
          </p:nvSpPr>
          <p:spPr>
            <a:xfrm rot="5400000">
              <a:off x="3998877" y="1393685"/>
              <a:ext cx="1946483" cy="1406715"/>
            </a:xfrm>
            <a:custGeom>
              <a:avLst/>
              <a:gdLst/>
              <a:ahLst/>
              <a:cxnLst/>
              <a:rect l="l" t="t" r="r" b="b"/>
              <a:pathLst>
                <a:path w="13371" h="9663" extrusionOk="0">
                  <a:moveTo>
                    <a:pt x="0" y="4030"/>
                  </a:moveTo>
                  <a:lnTo>
                    <a:pt x="8847" y="1"/>
                  </a:lnTo>
                  <a:lnTo>
                    <a:pt x="13371" y="966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 name="Google Shape;708;p42"/>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tr-TR" dirty="0" err="1"/>
              <a:t>Algorithm</a:t>
            </a:r>
            <a:endParaRPr dirty="0"/>
          </a:p>
        </p:txBody>
      </p:sp>
      <p:sp>
        <p:nvSpPr>
          <p:cNvPr id="709" name="Google Shape;709;p42"/>
          <p:cNvSpPr txBox="1">
            <a:spLocks noGrp="1"/>
          </p:cNvSpPr>
          <p:nvPr>
            <p:ph type="title" idx="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3" name="Alt Başlık 2">
            <a:extLst>
              <a:ext uri="{FF2B5EF4-FFF2-40B4-BE49-F238E27FC236}">
                <a16:creationId xmlns:a16="http://schemas.microsoft.com/office/drawing/2014/main" id="{F3C493C0-E6FA-44B9-9879-8732674BE4BD}"/>
              </a:ext>
            </a:extLst>
          </p:cNvPr>
          <p:cNvSpPr>
            <a:spLocks noGrp="1"/>
          </p:cNvSpPr>
          <p:nvPr>
            <p:ph type="subTitle" idx="1"/>
          </p:nvPr>
        </p:nvSpPr>
        <p:spPr/>
        <p:txBody>
          <a:bodyPr/>
          <a:lstStyle/>
          <a:p>
            <a:endParaRPr lang="tr-T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216FAF8-8E41-47D4-9D04-448FC99E3823}"/>
              </a:ext>
            </a:extLst>
          </p:cNvPr>
          <p:cNvSpPr>
            <a:spLocks noGrp="1"/>
          </p:cNvSpPr>
          <p:nvPr>
            <p:ph type="title"/>
          </p:nvPr>
        </p:nvSpPr>
        <p:spPr/>
        <p:txBody>
          <a:bodyPr/>
          <a:lstStyle/>
          <a:p>
            <a:r>
              <a:rPr lang="tr-TR" sz="3000" dirty="0" err="1">
                <a:solidFill>
                  <a:srgbClr val="002060"/>
                </a:solidFill>
              </a:rPr>
              <a:t>What</a:t>
            </a:r>
            <a:r>
              <a:rPr lang="tr-TR" sz="3000" dirty="0">
                <a:solidFill>
                  <a:srgbClr val="002060"/>
                </a:solidFill>
              </a:rPr>
              <a:t> CS </a:t>
            </a:r>
            <a:r>
              <a:rPr lang="tr-TR" sz="3000" dirty="0" err="1">
                <a:solidFill>
                  <a:srgbClr val="002060"/>
                </a:solidFill>
              </a:rPr>
              <a:t>Algorithm</a:t>
            </a:r>
            <a:r>
              <a:rPr lang="tr-TR" sz="3000" dirty="0">
                <a:solidFill>
                  <a:srgbClr val="002060"/>
                </a:solidFill>
              </a:rPr>
              <a:t> </a:t>
            </a:r>
            <a:r>
              <a:rPr lang="tr-TR" sz="3000" dirty="0" err="1">
                <a:solidFill>
                  <a:srgbClr val="002060"/>
                </a:solidFill>
              </a:rPr>
              <a:t>Used</a:t>
            </a:r>
            <a:r>
              <a:rPr lang="tr-TR" sz="3000" dirty="0">
                <a:solidFill>
                  <a:srgbClr val="002060"/>
                </a:solidFill>
              </a:rPr>
              <a:t> </a:t>
            </a:r>
            <a:r>
              <a:rPr lang="tr-TR" sz="3000" dirty="0" err="1">
                <a:solidFill>
                  <a:srgbClr val="002060"/>
                </a:solidFill>
              </a:rPr>
              <a:t>and</a:t>
            </a:r>
            <a:r>
              <a:rPr lang="tr-TR" sz="3000" dirty="0">
                <a:solidFill>
                  <a:srgbClr val="002060"/>
                </a:solidFill>
              </a:rPr>
              <a:t> How </a:t>
            </a:r>
            <a:r>
              <a:rPr lang="tr-TR" sz="3000" dirty="0" err="1">
                <a:solidFill>
                  <a:srgbClr val="002060"/>
                </a:solidFill>
              </a:rPr>
              <a:t>It</a:t>
            </a:r>
            <a:r>
              <a:rPr lang="tr-TR" sz="3000" dirty="0">
                <a:solidFill>
                  <a:srgbClr val="002060"/>
                </a:solidFill>
              </a:rPr>
              <a:t> Works?</a:t>
            </a:r>
          </a:p>
        </p:txBody>
      </p:sp>
      <p:sp>
        <p:nvSpPr>
          <p:cNvPr id="14" name="Metin kutusu 13">
            <a:extLst>
              <a:ext uri="{FF2B5EF4-FFF2-40B4-BE49-F238E27FC236}">
                <a16:creationId xmlns:a16="http://schemas.microsoft.com/office/drawing/2014/main" id="{C6C11A74-E224-498A-8F69-554ED3A4F644}"/>
              </a:ext>
            </a:extLst>
          </p:cNvPr>
          <p:cNvSpPr txBox="1"/>
          <p:nvPr/>
        </p:nvSpPr>
        <p:spPr>
          <a:xfrm>
            <a:off x="592832" y="1015749"/>
            <a:ext cx="8368288" cy="3693319"/>
          </a:xfrm>
          <a:prstGeom prst="rect">
            <a:avLst/>
          </a:prstGeom>
          <a:noFill/>
        </p:spPr>
        <p:txBody>
          <a:bodyPr wrap="square">
            <a:spAutoFit/>
          </a:bodyPr>
          <a:lstStyle/>
          <a:p>
            <a:r>
              <a:rPr lang="en-US" sz="1800" dirty="0">
                <a:solidFill>
                  <a:schemeClr val="accent6">
                    <a:lumMod val="75000"/>
                  </a:schemeClr>
                </a:solidFill>
                <a:uFill>
                  <a:solidFill>
                    <a:srgbClr val="262626"/>
                  </a:solidFill>
                </a:uFill>
                <a:latin typeface="Fira Sans" panose="020B0604020202020204" charset="0"/>
                <a:ea typeface="+mn-ea"/>
                <a:cs typeface="+mn-cs"/>
                <a:sym typeface="Marker Felt"/>
              </a:rPr>
              <a:t>We used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Uniform</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Cost</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Serach</a:t>
            </a:r>
            <a:r>
              <a:rPr lang="en-US" sz="1800" dirty="0">
                <a:solidFill>
                  <a:schemeClr val="accent6">
                    <a:lumMod val="75000"/>
                  </a:schemeClr>
                </a:solidFill>
                <a:uFill>
                  <a:solidFill>
                    <a:srgbClr val="262626"/>
                  </a:solidFill>
                </a:uFill>
                <a:latin typeface="Fira Sans" panose="020B0604020202020204" charset="0"/>
                <a:ea typeface="+mn-ea"/>
                <a:cs typeface="+mn-cs"/>
                <a:sym typeface="Marker Felt"/>
              </a:rPr>
              <a:t>” algorithm.</a:t>
            </a:r>
            <a:endParaRPr lang="tr-TR" dirty="0">
              <a:solidFill>
                <a:schemeClr val="accent6">
                  <a:lumMod val="75000"/>
                </a:schemeClr>
              </a:solidFill>
              <a:uFill>
                <a:solidFill>
                  <a:srgbClr val="262626"/>
                </a:solidFill>
              </a:uFill>
              <a:latin typeface="Fira Sans" panose="020B0604020202020204" charset="0"/>
              <a:sym typeface="Marker Felt"/>
            </a:endParaRPr>
          </a:p>
          <a:p>
            <a:endParaRPr lang="tr-TR" sz="1800" dirty="0">
              <a:solidFill>
                <a:schemeClr val="accent6">
                  <a:lumMod val="75000"/>
                </a:schemeClr>
              </a:solidFill>
              <a:uFill>
                <a:solidFill>
                  <a:srgbClr val="262626"/>
                </a:solidFill>
              </a:uFill>
              <a:latin typeface="Fira Sans" panose="020B0604020202020204" charset="0"/>
              <a:ea typeface="+mn-ea"/>
              <a:cs typeface="+mn-cs"/>
              <a:sym typeface="Marker Felt"/>
            </a:endParaRPr>
          </a:p>
          <a:p>
            <a:r>
              <a:rPr lang="tr-TR" dirty="0" err="1">
                <a:solidFill>
                  <a:schemeClr val="accent6">
                    <a:lumMod val="75000"/>
                  </a:schemeClr>
                </a:solidFill>
                <a:uFill>
                  <a:solidFill>
                    <a:srgbClr val="262626"/>
                  </a:solidFill>
                </a:uFill>
                <a:latin typeface="Fira Sans" panose="020B0604020202020204" charset="0"/>
                <a:sym typeface="Marker Felt"/>
              </a:rPr>
              <a:t>Uniform-Cost</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Search</a:t>
            </a:r>
            <a:r>
              <a:rPr lang="tr-TR" dirty="0">
                <a:solidFill>
                  <a:schemeClr val="accent6">
                    <a:lumMod val="75000"/>
                  </a:schemeClr>
                </a:solidFill>
                <a:uFill>
                  <a:solidFill>
                    <a:srgbClr val="262626"/>
                  </a:solidFill>
                </a:uFill>
                <a:latin typeface="Fira Sans" panose="020B0604020202020204" charset="0"/>
                <a:sym typeface="Marker Felt"/>
              </a:rPr>
              <a:t> is a </a:t>
            </a:r>
            <a:r>
              <a:rPr lang="tr-TR" dirty="0" err="1">
                <a:solidFill>
                  <a:schemeClr val="accent6">
                    <a:lumMod val="75000"/>
                  </a:schemeClr>
                </a:solidFill>
                <a:uFill>
                  <a:solidFill>
                    <a:srgbClr val="262626"/>
                  </a:solidFill>
                </a:uFill>
                <a:latin typeface="Fira Sans" panose="020B0604020202020204" charset="0"/>
                <a:sym typeface="Marker Felt"/>
              </a:rPr>
              <a:t>variant</a:t>
            </a:r>
            <a:r>
              <a:rPr lang="tr-TR" dirty="0">
                <a:solidFill>
                  <a:schemeClr val="accent6">
                    <a:lumMod val="75000"/>
                  </a:schemeClr>
                </a:solidFill>
                <a:uFill>
                  <a:solidFill>
                    <a:srgbClr val="262626"/>
                  </a:solidFill>
                </a:uFill>
                <a:latin typeface="Fira Sans" panose="020B0604020202020204" charset="0"/>
                <a:sym typeface="Marker Felt"/>
              </a:rPr>
              <a:t> of </a:t>
            </a:r>
            <a:r>
              <a:rPr lang="tr-TR" dirty="0" err="1">
                <a:solidFill>
                  <a:schemeClr val="accent6">
                    <a:lumMod val="75000"/>
                  </a:schemeClr>
                </a:solidFill>
                <a:uFill>
                  <a:solidFill>
                    <a:srgbClr val="262626"/>
                  </a:solidFill>
                </a:uFill>
                <a:latin typeface="Fira Sans" panose="020B0604020202020204" charset="0"/>
                <a:sym typeface="Marker Felt"/>
              </a:rPr>
              <a:t>Dijikstra’s</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algorithm</a:t>
            </a:r>
            <a:r>
              <a:rPr lang="tr-TR" dirty="0">
                <a:solidFill>
                  <a:schemeClr val="accent6">
                    <a:lumMod val="75000"/>
                  </a:schemeClr>
                </a:solidFill>
                <a:uFill>
                  <a:solidFill>
                    <a:srgbClr val="262626"/>
                  </a:solidFill>
                </a:uFill>
                <a:latin typeface="Fira Sans" panose="020B0604020202020204" charset="0"/>
                <a:sym typeface="Marker Felt"/>
              </a:rPr>
              <a:t>. Here, </a:t>
            </a:r>
            <a:r>
              <a:rPr lang="tr-TR" dirty="0" err="1">
                <a:solidFill>
                  <a:schemeClr val="accent6">
                    <a:lumMod val="75000"/>
                  </a:schemeClr>
                </a:solidFill>
                <a:uFill>
                  <a:solidFill>
                    <a:srgbClr val="262626"/>
                  </a:solidFill>
                </a:uFill>
                <a:latin typeface="Fira Sans" panose="020B0604020202020204" charset="0"/>
                <a:sym typeface="Marker Felt"/>
              </a:rPr>
              <a:t>instead</a:t>
            </a:r>
            <a:r>
              <a:rPr lang="tr-TR" dirty="0">
                <a:solidFill>
                  <a:schemeClr val="accent6">
                    <a:lumMod val="75000"/>
                  </a:schemeClr>
                </a:solidFill>
                <a:uFill>
                  <a:solidFill>
                    <a:srgbClr val="262626"/>
                  </a:solidFill>
                </a:uFill>
                <a:latin typeface="Fira Sans" panose="020B0604020202020204" charset="0"/>
                <a:sym typeface="Marker Felt"/>
              </a:rPr>
              <a:t> of </a:t>
            </a:r>
            <a:r>
              <a:rPr lang="tr-TR" dirty="0" err="1">
                <a:solidFill>
                  <a:schemeClr val="accent6">
                    <a:lumMod val="75000"/>
                  </a:schemeClr>
                </a:solidFill>
                <a:uFill>
                  <a:solidFill>
                    <a:srgbClr val="262626"/>
                  </a:solidFill>
                </a:uFill>
                <a:latin typeface="Fira Sans" panose="020B0604020202020204" charset="0"/>
                <a:sym typeface="Marker Felt"/>
              </a:rPr>
              <a:t>inserting</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all</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vertices</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into</a:t>
            </a:r>
            <a:r>
              <a:rPr lang="tr-TR" dirty="0">
                <a:solidFill>
                  <a:schemeClr val="accent6">
                    <a:lumMod val="75000"/>
                  </a:schemeClr>
                </a:solidFill>
                <a:uFill>
                  <a:solidFill>
                    <a:srgbClr val="262626"/>
                  </a:solidFill>
                </a:uFill>
                <a:latin typeface="Fira Sans" panose="020B0604020202020204" charset="0"/>
                <a:sym typeface="Marker Felt"/>
              </a:rPr>
              <a:t> a </a:t>
            </a:r>
            <a:r>
              <a:rPr lang="tr-TR" dirty="0" err="1">
                <a:solidFill>
                  <a:schemeClr val="accent6">
                    <a:lumMod val="75000"/>
                  </a:schemeClr>
                </a:solidFill>
                <a:uFill>
                  <a:solidFill>
                    <a:srgbClr val="262626"/>
                  </a:solidFill>
                </a:uFill>
                <a:latin typeface="Fira Sans" panose="020B0604020202020204" charset="0"/>
                <a:sym typeface="Marker Felt"/>
              </a:rPr>
              <a:t>priority</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queue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we</a:t>
            </a:r>
            <a:r>
              <a:rPr lang="tr-TR" dirty="0">
                <a:solidFill>
                  <a:schemeClr val="accent6">
                    <a:lumMod val="75000"/>
                  </a:schemeClr>
                </a:solidFill>
                <a:uFill>
                  <a:solidFill>
                    <a:srgbClr val="262626"/>
                  </a:solidFill>
                </a:uFill>
                <a:latin typeface="Fira Sans" panose="020B0604020202020204" charset="0"/>
                <a:sym typeface="Marker Felt"/>
              </a:rPr>
              <a:t> insert </a:t>
            </a:r>
            <a:r>
              <a:rPr lang="tr-TR" dirty="0" err="1">
                <a:solidFill>
                  <a:schemeClr val="accent6">
                    <a:lumMod val="75000"/>
                  </a:schemeClr>
                </a:solidFill>
                <a:uFill>
                  <a:solidFill>
                    <a:srgbClr val="262626"/>
                  </a:solidFill>
                </a:uFill>
                <a:latin typeface="Fira Sans" panose="020B0604020202020204" charset="0"/>
                <a:sym typeface="Marker Felt"/>
              </a:rPr>
              <a:t>only</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source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then</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one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by</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one</a:t>
            </a:r>
            <a:r>
              <a:rPr lang="tr-TR" dirty="0">
                <a:solidFill>
                  <a:schemeClr val="accent6">
                    <a:lumMod val="75000"/>
                  </a:schemeClr>
                </a:solidFill>
                <a:uFill>
                  <a:solidFill>
                    <a:srgbClr val="262626"/>
                  </a:solidFill>
                </a:uFill>
                <a:latin typeface="Fira Sans" panose="020B0604020202020204" charset="0"/>
                <a:sym typeface="Marker Felt"/>
              </a:rPr>
              <a:t> insert </a:t>
            </a:r>
            <a:r>
              <a:rPr lang="tr-TR" dirty="0" err="1">
                <a:solidFill>
                  <a:schemeClr val="accent6">
                    <a:lumMod val="75000"/>
                  </a:schemeClr>
                </a:solidFill>
                <a:uFill>
                  <a:solidFill>
                    <a:srgbClr val="262626"/>
                  </a:solidFill>
                </a:uFill>
                <a:latin typeface="Fira Sans" panose="020B0604020202020204" charset="0"/>
                <a:sym typeface="Marker Felt"/>
              </a:rPr>
              <a:t>when</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needed</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In</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every</a:t>
            </a:r>
            <a:r>
              <a:rPr lang="tr-TR" dirty="0">
                <a:solidFill>
                  <a:schemeClr val="accent6">
                    <a:lumMod val="75000"/>
                  </a:schemeClr>
                </a:solidFill>
                <a:uFill>
                  <a:solidFill>
                    <a:srgbClr val="262626"/>
                  </a:solidFill>
                </a:uFill>
                <a:latin typeface="Fira Sans" panose="020B0604020202020204" charset="0"/>
                <a:sym typeface="Marker Felt"/>
              </a:rPr>
              <a:t> step, </a:t>
            </a:r>
            <a:r>
              <a:rPr lang="tr-TR" dirty="0" err="1">
                <a:solidFill>
                  <a:schemeClr val="accent6">
                    <a:lumMod val="75000"/>
                  </a:schemeClr>
                </a:solidFill>
                <a:uFill>
                  <a:solidFill>
                    <a:srgbClr val="262626"/>
                  </a:solidFill>
                </a:uFill>
                <a:latin typeface="Fira Sans" panose="020B0604020202020204" charset="0"/>
                <a:sym typeface="Marker Felt"/>
              </a:rPr>
              <a:t>we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check</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if</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the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item</a:t>
            </a:r>
            <a:r>
              <a:rPr lang="tr-TR" dirty="0">
                <a:solidFill>
                  <a:schemeClr val="accent6">
                    <a:lumMod val="75000"/>
                  </a:schemeClr>
                </a:solidFill>
                <a:uFill>
                  <a:solidFill>
                    <a:srgbClr val="262626"/>
                  </a:solidFill>
                </a:uFill>
                <a:latin typeface="Fira Sans" panose="020B0604020202020204" charset="0"/>
                <a:sym typeface="Marker Felt"/>
              </a:rPr>
              <a:t> is </a:t>
            </a:r>
            <a:r>
              <a:rPr lang="tr-TR" dirty="0" err="1">
                <a:solidFill>
                  <a:schemeClr val="accent6">
                    <a:lumMod val="75000"/>
                  </a:schemeClr>
                </a:solidFill>
                <a:uFill>
                  <a:solidFill>
                    <a:srgbClr val="262626"/>
                  </a:solidFill>
                </a:uFill>
                <a:latin typeface="Fira Sans" panose="020B0604020202020204" charset="0"/>
                <a:sym typeface="Marker Felt"/>
              </a:rPr>
              <a:t>already</a:t>
            </a:r>
            <a:r>
              <a:rPr lang="tr-TR" dirty="0">
                <a:solidFill>
                  <a:schemeClr val="accent6">
                    <a:lumMod val="75000"/>
                  </a:schemeClr>
                </a:solidFill>
                <a:uFill>
                  <a:solidFill>
                    <a:srgbClr val="262626"/>
                  </a:solidFill>
                </a:uFill>
                <a:latin typeface="Fira Sans" panose="020B0604020202020204" charset="0"/>
                <a:sym typeface="Marker Felt"/>
              </a:rPr>
              <a:t> in </a:t>
            </a:r>
            <a:r>
              <a:rPr lang="tr-TR" dirty="0" err="1">
                <a:solidFill>
                  <a:schemeClr val="accent6">
                    <a:lumMod val="75000"/>
                  </a:schemeClr>
                </a:solidFill>
                <a:uFill>
                  <a:solidFill>
                    <a:srgbClr val="262626"/>
                  </a:solidFill>
                </a:uFill>
                <a:latin typeface="Fira Sans" panose="020B0604020202020204" charset="0"/>
                <a:sym typeface="Marker Felt"/>
              </a:rPr>
              <a:t>priority</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queue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using</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visited</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array</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If</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yes</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we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perform</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decrease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key</a:t>
            </a:r>
            <a:r>
              <a:rPr lang="tr-TR" dirty="0">
                <a:solidFill>
                  <a:schemeClr val="accent6">
                    <a:lumMod val="75000"/>
                  </a:schemeClr>
                </a:solidFill>
                <a:uFill>
                  <a:solidFill>
                    <a:srgbClr val="262626"/>
                  </a:solidFill>
                </a:uFill>
                <a:latin typeface="Fira Sans" panose="020B0604020202020204" charset="0"/>
                <a:sym typeface="Marker Felt"/>
              </a:rPr>
              <a:t>, else </a:t>
            </a:r>
            <a:r>
              <a:rPr lang="tr-TR" dirty="0" err="1">
                <a:solidFill>
                  <a:schemeClr val="accent6">
                    <a:lumMod val="75000"/>
                  </a:schemeClr>
                </a:solidFill>
                <a:uFill>
                  <a:solidFill>
                    <a:srgbClr val="262626"/>
                  </a:solidFill>
                </a:uFill>
                <a:latin typeface="Fira Sans" panose="020B0604020202020204" charset="0"/>
                <a:sym typeface="Marker Felt"/>
              </a:rPr>
              <a:t>we</a:t>
            </a:r>
            <a:r>
              <a:rPr lang="tr-TR" dirty="0">
                <a:solidFill>
                  <a:schemeClr val="accent6">
                    <a:lumMod val="75000"/>
                  </a:schemeClr>
                </a:solidFill>
                <a:uFill>
                  <a:solidFill>
                    <a:srgbClr val="262626"/>
                  </a:solidFill>
                </a:uFill>
                <a:latin typeface="Fira Sans" panose="020B0604020202020204" charset="0"/>
                <a:sym typeface="Marker Felt"/>
              </a:rPr>
              <a:t> insert it. </a:t>
            </a:r>
            <a:r>
              <a:rPr lang="tr-TR" dirty="0" err="1">
                <a:solidFill>
                  <a:schemeClr val="accent6">
                    <a:lumMod val="75000"/>
                  </a:schemeClr>
                </a:solidFill>
                <a:uFill>
                  <a:solidFill>
                    <a:srgbClr val="262626"/>
                  </a:solidFill>
                </a:uFill>
                <a:latin typeface="Fira Sans" panose="020B0604020202020204" charset="0"/>
                <a:sym typeface="Marker Felt"/>
              </a:rPr>
              <a:t>Uniform-Cost</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Search</a:t>
            </a:r>
            <a:r>
              <a:rPr lang="tr-TR" dirty="0">
                <a:solidFill>
                  <a:schemeClr val="accent6">
                    <a:lumMod val="75000"/>
                  </a:schemeClr>
                </a:solidFill>
                <a:uFill>
                  <a:solidFill>
                    <a:srgbClr val="262626"/>
                  </a:solidFill>
                </a:uFill>
                <a:latin typeface="Fira Sans" panose="020B0604020202020204" charset="0"/>
                <a:sym typeface="Marker Felt"/>
              </a:rPr>
              <a:t> is </a:t>
            </a:r>
            <a:r>
              <a:rPr lang="tr-TR" dirty="0" err="1">
                <a:solidFill>
                  <a:schemeClr val="accent6">
                    <a:lumMod val="75000"/>
                  </a:schemeClr>
                </a:solidFill>
                <a:uFill>
                  <a:solidFill>
                    <a:srgbClr val="262626"/>
                  </a:solidFill>
                </a:uFill>
                <a:latin typeface="Fira Sans" panose="020B0604020202020204" charset="0"/>
                <a:sym typeface="Marker Felt"/>
              </a:rPr>
              <a:t>mainly</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used</a:t>
            </a:r>
            <a:r>
              <a:rPr lang="tr-TR" dirty="0">
                <a:solidFill>
                  <a:schemeClr val="accent6">
                    <a:lumMod val="75000"/>
                  </a:schemeClr>
                </a:solidFill>
                <a:uFill>
                  <a:solidFill>
                    <a:srgbClr val="262626"/>
                  </a:solidFill>
                </a:uFill>
                <a:latin typeface="Fira Sans" panose="020B0604020202020204" charset="0"/>
                <a:sym typeface="Marker Felt"/>
              </a:rPr>
              <a:t> in </a:t>
            </a:r>
            <a:r>
              <a:rPr lang="tr-TR" dirty="0" err="1">
                <a:solidFill>
                  <a:schemeClr val="accent6">
                    <a:lumMod val="75000"/>
                  </a:schemeClr>
                </a:solidFill>
                <a:uFill>
                  <a:solidFill>
                    <a:srgbClr val="262626"/>
                  </a:solidFill>
                </a:uFill>
                <a:latin typeface="Fira Sans" panose="020B0604020202020204" charset="0"/>
                <a:sym typeface="Marker Felt"/>
              </a:rPr>
              <a:t>Artificial</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Intelligence</a:t>
            </a:r>
            <a:r>
              <a:rPr lang="tr-TR" dirty="0">
                <a:solidFill>
                  <a:schemeClr val="accent6">
                    <a:lumMod val="75000"/>
                  </a:schemeClr>
                </a:solidFill>
                <a:uFill>
                  <a:solidFill>
                    <a:srgbClr val="262626"/>
                  </a:solidFill>
                </a:uFill>
                <a:latin typeface="Fira Sans" panose="020B0604020202020204" charset="0"/>
                <a:sym typeface="Marker Felt"/>
              </a:rPr>
              <a:t>.</a:t>
            </a:r>
          </a:p>
          <a:p>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I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use</a:t>
            </a:r>
            <a:r>
              <a:rPr lang="tr-TR" dirty="0" err="1">
                <a:solidFill>
                  <a:schemeClr val="accent6">
                    <a:lumMod val="75000"/>
                  </a:schemeClr>
                </a:solidFill>
                <a:uFill>
                  <a:solidFill>
                    <a:srgbClr val="262626"/>
                  </a:solidFill>
                </a:uFill>
                <a:latin typeface="Fira Sans" panose="020B0604020202020204" charset="0"/>
                <a:sym typeface="Marker Felt"/>
              </a:rPr>
              <a:t>d</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non</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biderctional</a:t>
            </a:r>
            <a:r>
              <a:rPr lang="tr-TR" dirty="0">
                <a:solidFill>
                  <a:schemeClr val="accent6">
                    <a:lumMod val="75000"/>
                  </a:schemeClr>
                </a:solidFill>
                <a:uFill>
                  <a:solidFill>
                    <a:srgbClr val="262626"/>
                  </a:solidFill>
                </a:uFill>
                <a:latin typeface="Fira Sans" panose="020B0604020202020204" charset="0"/>
                <a:sym typeface="Marker Felt"/>
              </a:rPr>
              <a:t> UCS </a:t>
            </a:r>
            <a:r>
              <a:rPr lang="tr-TR" dirty="0" err="1">
                <a:solidFill>
                  <a:schemeClr val="accent6">
                    <a:lumMod val="75000"/>
                  </a:schemeClr>
                </a:solidFill>
                <a:uFill>
                  <a:solidFill>
                    <a:srgbClr val="262626"/>
                  </a:solidFill>
                </a:uFill>
                <a:latin typeface="Fira Sans" panose="020B0604020202020204" charset="0"/>
                <a:sym typeface="Marker Felt"/>
              </a:rPr>
              <a:t>and</a:t>
            </a:r>
            <a:r>
              <a:rPr lang="tr-TR" dirty="0">
                <a:solidFill>
                  <a:schemeClr val="accent6">
                    <a:lumMod val="75000"/>
                  </a:schemeClr>
                </a:solidFill>
                <a:uFill>
                  <a:solidFill>
                    <a:srgbClr val="262626"/>
                  </a:solidFill>
                </a:uFill>
                <a:latin typeface="Fira Sans" panose="020B0604020202020204" charset="0"/>
                <a:sym typeface="Marker Felt"/>
              </a:rPr>
              <a:t> on </a:t>
            </a:r>
            <a:r>
              <a:rPr lang="tr-TR" dirty="0" err="1">
                <a:solidFill>
                  <a:schemeClr val="accent6">
                    <a:lumMod val="75000"/>
                  </a:schemeClr>
                </a:solidFill>
                <a:uFill>
                  <a:solidFill>
                    <a:srgbClr val="262626"/>
                  </a:solidFill>
                </a:uFill>
                <a:latin typeface="Fira Sans" panose="020B0604020202020204" charset="0"/>
                <a:sym typeface="Marker Felt"/>
              </a:rPr>
              <a:t>the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map</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every</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road</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interseciton</a:t>
            </a:r>
            <a:r>
              <a:rPr lang="tr-TR" dirty="0">
                <a:solidFill>
                  <a:schemeClr val="accent6">
                    <a:lumMod val="75000"/>
                  </a:schemeClr>
                </a:solidFill>
                <a:uFill>
                  <a:solidFill>
                    <a:srgbClr val="262626"/>
                  </a:solidFill>
                </a:uFill>
                <a:latin typeface="Fira Sans" panose="020B0604020202020204" charset="0"/>
                <a:sym typeface="Marker Felt"/>
              </a:rPr>
              <a:t> can </a:t>
            </a:r>
            <a:r>
              <a:rPr lang="tr-TR" dirty="0" err="1">
                <a:solidFill>
                  <a:schemeClr val="accent6">
                    <a:lumMod val="75000"/>
                  </a:schemeClr>
                </a:solidFill>
                <a:uFill>
                  <a:solidFill>
                    <a:srgbClr val="262626"/>
                  </a:solidFill>
                </a:uFill>
                <a:latin typeface="Fira Sans" panose="020B0604020202020204" charset="0"/>
                <a:sym typeface="Marker Felt"/>
              </a:rPr>
              <a:t>goes</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right</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or</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left</a:t>
            </a:r>
            <a:r>
              <a:rPr lang="tr-TR" dirty="0">
                <a:solidFill>
                  <a:schemeClr val="accent6">
                    <a:lumMod val="75000"/>
                  </a:schemeClr>
                </a:solidFill>
                <a:uFill>
                  <a:solidFill>
                    <a:srgbClr val="262626"/>
                  </a:solidFill>
                </a:uFill>
                <a:latin typeface="Fira Sans" panose="020B0604020202020204" charset="0"/>
                <a:sym typeface="Marker Felt"/>
              </a:rPr>
              <a:t> not </a:t>
            </a:r>
            <a:r>
              <a:rPr lang="tr-TR" dirty="0" err="1">
                <a:solidFill>
                  <a:schemeClr val="accent6">
                    <a:lumMod val="75000"/>
                  </a:schemeClr>
                </a:solidFill>
                <a:uFill>
                  <a:solidFill>
                    <a:srgbClr val="262626"/>
                  </a:solidFill>
                </a:uFill>
                <a:latin typeface="Fira Sans" panose="020B0604020202020204" charset="0"/>
                <a:sym typeface="Marker Felt"/>
              </a:rPr>
              <a:t>back</a:t>
            </a:r>
            <a:r>
              <a:rPr lang="tr-TR" dirty="0">
                <a:solidFill>
                  <a:schemeClr val="accent6">
                    <a:lumMod val="75000"/>
                  </a:schemeClr>
                </a:solidFill>
                <a:uFill>
                  <a:solidFill>
                    <a:srgbClr val="262626"/>
                  </a:solidFill>
                </a:uFill>
                <a:latin typeface="Fira Sans" panose="020B0604020202020204" charset="0"/>
                <a:sym typeface="Marker Felt"/>
              </a:rPr>
              <a:t> .</a:t>
            </a:r>
          </a:p>
          <a:p>
            <a:endParaRPr lang="tr-TR" sz="1800" dirty="0">
              <a:solidFill>
                <a:schemeClr val="accent6">
                  <a:lumMod val="75000"/>
                </a:schemeClr>
              </a:solidFill>
              <a:uFill>
                <a:solidFill>
                  <a:srgbClr val="262626"/>
                </a:solidFill>
              </a:uFill>
              <a:latin typeface="Fira Sans" panose="020B0604020202020204" charset="0"/>
              <a:ea typeface="+mn-ea"/>
              <a:cs typeface="+mn-cs"/>
              <a:sym typeface="Marker Felt"/>
            </a:endParaRPr>
          </a:p>
          <a:p>
            <a:r>
              <a:rPr lang="tr-TR" dirty="0" err="1">
                <a:solidFill>
                  <a:schemeClr val="accent6">
                    <a:lumMod val="75000"/>
                  </a:schemeClr>
                </a:solidFill>
                <a:uFill>
                  <a:solidFill>
                    <a:srgbClr val="262626"/>
                  </a:solidFill>
                </a:uFill>
                <a:latin typeface="Fira Sans" panose="020B0604020202020204" charset="0"/>
                <a:sym typeface="Marker Felt"/>
              </a:rPr>
              <a:t>The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player</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will</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positioned</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to</a:t>
            </a:r>
            <a:r>
              <a:rPr lang="tr-TR" dirty="0">
                <a:solidFill>
                  <a:schemeClr val="accent6">
                    <a:lumMod val="75000"/>
                  </a:schemeClr>
                </a:solidFill>
                <a:uFill>
                  <a:solidFill>
                    <a:srgbClr val="262626"/>
                  </a:solidFill>
                </a:uFill>
                <a:latin typeface="Fira Sans" panose="020B0604020202020204" charset="0"/>
                <a:sym typeface="Marker Felt"/>
              </a:rPr>
              <a:t> start </a:t>
            </a:r>
            <a:r>
              <a:rPr lang="tr-TR" dirty="0" err="1">
                <a:solidFill>
                  <a:schemeClr val="accent6">
                    <a:lumMod val="75000"/>
                  </a:schemeClr>
                </a:solidFill>
                <a:uFill>
                  <a:solidFill>
                    <a:srgbClr val="262626"/>
                  </a:solidFill>
                </a:uFill>
                <a:latin typeface="Fira Sans" panose="020B0604020202020204" charset="0"/>
                <a:sym typeface="Marker Felt"/>
              </a:rPr>
              <a:t>vertex</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which</a:t>
            </a:r>
            <a:r>
              <a:rPr lang="tr-TR" dirty="0">
                <a:solidFill>
                  <a:schemeClr val="accent6">
                    <a:lumMod val="75000"/>
                  </a:schemeClr>
                </a:solidFill>
                <a:uFill>
                  <a:solidFill>
                    <a:srgbClr val="262626"/>
                  </a:solidFill>
                </a:uFill>
                <a:latin typeface="Fira Sans" panose="020B0604020202020204" charset="0"/>
                <a:sym typeface="Marker Felt"/>
              </a:rPr>
              <a:t> is 66 </a:t>
            </a:r>
            <a:r>
              <a:rPr lang="tr-TR" dirty="0" err="1">
                <a:solidFill>
                  <a:schemeClr val="accent6">
                    <a:lumMod val="75000"/>
                  </a:schemeClr>
                </a:solidFill>
                <a:uFill>
                  <a:solidFill>
                    <a:srgbClr val="262626"/>
                  </a:solidFill>
                </a:uFill>
                <a:latin typeface="Fira Sans" panose="020B0604020202020204" charset="0"/>
                <a:sym typeface="Marker Felt"/>
              </a:rPr>
              <a:t>and</a:t>
            </a:r>
            <a:r>
              <a:rPr lang="tr-TR" dirty="0">
                <a:solidFill>
                  <a:schemeClr val="accent6">
                    <a:lumMod val="75000"/>
                  </a:schemeClr>
                </a:solidFill>
                <a:uFill>
                  <a:solidFill>
                    <a:srgbClr val="262626"/>
                  </a:solidFill>
                </a:uFill>
                <a:latin typeface="Fira Sans" panose="020B0604020202020204" charset="0"/>
                <a:sym typeface="Marker Felt"/>
              </a:rPr>
              <a:t> on </a:t>
            </a:r>
            <a:r>
              <a:rPr lang="tr-TR" dirty="0" err="1">
                <a:solidFill>
                  <a:schemeClr val="accent6">
                    <a:lumMod val="75000"/>
                  </a:schemeClr>
                </a:solidFill>
                <a:uFill>
                  <a:solidFill>
                    <a:srgbClr val="262626"/>
                  </a:solidFill>
                </a:uFill>
                <a:latin typeface="Fira Sans" panose="020B0604020202020204" charset="0"/>
                <a:sym typeface="Marker Felt"/>
              </a:rPr>
              <a:t>the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map</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some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road</a:t>
            </a:r>
            <a:r>
              <a:rPr lang="tr-TR" dirty="0">
                <a:solidFill>
                  <a:schemeClr val="accent6">
                    <a:lumMod val="75000"/>
                  </a:schemeClr>
                </a:solidFill>
                <a:uFill>
                  <a:solidFill>
                    <a:srgbClr val="262626"/>
                  </a:solidFill>
                </a:uFill>
                <a:latin typeface="Fira Sans" panose="020B0604020202020204" charset="0"/>
                <a:sym typeface="Marker Felt"/>
              </a:rPr>
              <a:t> has </a:t>
            </a:r>
            <a:r>
              <a:rPr lang="tr-TR" dirty="0" err="1">
                <a:solidFill>
                  <a:schemeClr val="accent6">
                    <a:lumMod val="75000"/>
                  </a:schemeClr>
                </a:solidFill>
                <a:uFill>
                  <a:solidFill>
                    <a:srgbClr val="262626"/>
                  </a:solidFill>
                </a:uFill>
                <a:latin typeface="Fira Sans" panose="020B0604020202020204" charset="0"/>
                <a:sym typeface="Marker Felt"/>
              </a:rPr>
              <a:t>several</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cars</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crach</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and</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tree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or</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rocks</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etc</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When</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player</a:t>
            </a:r>
            <a:r>
              <a:rPr lang="tr-TR" dirty="0">
                <a:solidFill>
                  <a:schemeClr val="accent6">
                    <a:lumMod val="75000"/>
                  </a:schemeClr>
                </a:solidFill>
                <a:uFill>
                  <a:solidFill>
                    <a:srgbClr val="262626"/>
                  </a:solidFill>
                </a:uFill>
                <a:latin typeface="Fira Sans" panose="020B0604020202020204" charset="0"/>
                <a:sym typeface="Marker Felt"/>
              </a:rPr>
              <a:t> start </a:t>
            </a:r>
            <a:r>
              <a:rPr lang="tr-TR" dirty="0" err="1">
                <a:solidFill>
                  <a:schemeClr val="accent6">
                    <a:lumMod val="75000"/>
                  </a:schemeClr>
                </a:solidFill>
                <a:uFill>
                  <a:solidFill>
                    <a:srgbClr val="262626"/>
                  </a:solidFill>
                </a:uFill>
                <a:latin typeface="Fira Sans" panose="020B0604020202020204" charset="0"/>
                <a:sym typeface="Marker Felt"/>
              </a:rPr>
              <a:t>game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my</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algoritgim</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detect</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shortest</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path</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to</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given</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filter</a:t>
            </a:r>
            <a:r>
              <a:rPr lang="tr-TR" dirty="0">
                <a:solidFill>
                  <a:schemeClr val="accent6">
                    <a:lumMod val="75000"/>
                  </a:schemeClr>
                </a:solidFill>
                <a:uFill>
                  <a:solidFill>
                    <a:srgbClr val="262626"/>
                  </a:solidFill>
                </a:uFill>
                <a:latin typeface="Fira Sans" panose="020B0604020202020204" charset="0"/>
                <a:sym typeface="Marker Felt"/>
              </a:rPr>
              <a:t> .</a:t>
            </a:r>
            <a:endParaRPr lang="en-US" sz="1800" dirty="0">
              <a:solidFill>
                <a:schemeClr val="accent6">
                  <a:lumMod val="75000"/>
                </a:schemeClr>
              </a:solidFill>
              <a:uFill>
                <a:solidFill>
                  <a:srgbClr val="262626"/>
                </a:solidFill>
              </a:uFill>
              <a:latin typeface="Fira Sans" panose="020B0604020202020204" charset="0"/>
              <a:ea typeface="+mn-ea"/>
              <a:cs typeface="+mn-cs"/>
              <a:sym typeface="Marker Felt"/>
            </a:endParaRPr>
          </a:p>
        </p:txBody>
      </p:sp>
    </p:spTree>
    <p:extLst>
      <p:ext uri="{BB962C8B-B14F-4D97-AF65-F5344CB8AC3E}">
        <p14:creationId xmlns:p14="http://schemas.microsoft.com/office/powerpoint/2010/main" val="1885195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p44"/>
          <p:cNvSpPr txBox="1">
            <a:spLocks noGrp="1"/>
          </p:cNvSpPr>
          <p:nvPr>
            <p:ph type="title"/>
          </p:nvPr>
        </p:nvSpPr>
        <p:spPr>
          <a:xfrm>
            <a:off x="0" y="1786461"/>
            <a:ext cx="2500007" cy="34508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tr-TR" dirty="0" err="1"/>
              <a:t>Algorithm</a:t>
            </a:r>
            <a:r>
              <a:rPr lang="tr-TR" dirty="0"/>
              <a:t> </a:t>
            </a:r>
            <a:r>
              <a:rPr lang="tr-TR" dirty="0" err="1"/>
              <a:t>implementation</a:t>
            </a:r>
            <a:br>
              <a:rPr lang="tr-TR" dirty="0"/>
            </a:br>
            <a:r>
              <a:rPr lang="tr-TR" dirty="0" err="1"/>
              <a:t>psuedocode</a:t>
            </a:r>
            <a:r>
              <a:rPr lang="tr-TR" dirty="0"/>
              <a:t> </a:t>
            </a:r>
            <a:endParaRPr dirty="0"/>
          </a:p>
        </p:txBody>
      </p:sp>
      <p:sp>
        <p:nvSpPr>
          <p:cNvPr id="2" name="TextBox 1">
            <a:extLst>
              <a:ext uri="{FF2B5EF4-FFF2-40B4-BE49-F238E27FC236}">
                <a16:creationId xmlns:a16="http://schemas.microsoft.com/office/drawing/2014/main" id="{34BD4F3C-7A4B-8449-8BEE-27F63E444898}"/>
              </a:ext>
            </a:extLst>
          </p:cNvPr>
          <p:cNvSpPr txBox="1"/>
          <p:nvPr/>
        </p:nvSpPr>
        <p:spPr>
          <a:xfrm>
            <a:off x="2879387" y="389106"/>
            <a:ext cx="5729592" cy="3970318"/>
          </a:xfrm>
          <a:prstGeom prst="rect">
            <a:avLst/>
          </a:prstGeom>
          <a:noFill/>
        </p:spPr>
        <p:txBody>
          <a:bodyPr wrap="square" rtlCol="0">
            <a:spAutoFit/>
          </a:bodyPr>
          <a:lstStyle/>
          <a:p>
            <a:r>
              <a:rPr lang="en-US" sz="1400" dirty="0"/>
              <a:t>function UNIFORM-COST-SEARCH(</a:t>
            </a:r>
            <a:r>
              <a:rPr lang="en-US" sz="1400" i="1" dirty="0"/>
              <a:t>problem</a:t>
            </a:r>
            <a:r>
              <a:rPr lang="en-US" sz="1400" dirty="0"/>
              <a:t>) returns a solution, or failure</a:t>
            </a:r>
            <a:br>
              <a:rPr lang="en-US" sz="1400" dirty="0"/>
            </a:br>
            <a:r>
              <a:rPr lang="en-US" sz="1400" dirty="0"/>
              <a:t> if problem's initial state is a goal then return empty path to initial state</a:t>
            </a:r>
            <a:br>
              <a:rPr lang="en-US" sz="1400" dirty="0"/>
            </a:br>
            <a:r>
              <a:rPr lang="en-US" sz="1400" dirty="0"/>
              <a:t> </a:t>
            </a:r>
            <a:r>
              <a:rPr lang="en-US" sz="1400" i="1" dirty="0"/>
              <a:t>frontier</a:t>
            </a:r>
            <a:r>
              <a:rPr lang="en-US" sz="1400" dirty="0"/>
              <a:t> ← a priority queue ordered by </a:t>
            </a:r>
            <a:r>
              <a:rPr lang="en-US" sz="1400" dirty="0" err="1"/>
              <a:t>pathCost</a:t>
            </a:r>
            <a:r>
              <a:rPr lang="en-US" sz="1400" dirty="0"/>
              <a:t>, with a node for the initial state</a:t>
            </a:r>
            <a:br>
              <a:rPr lang="en-US" sz="1400" dirty="0"/>
            </a:br>
            <a:r>
              <a:rPr lang="en-US" sz="1400" dirty="0"/>
              <a:t> </a:t>
            </a:r>
            <a:r>
              <a:rPr lang="en-US" sz="1400" i="1" dirty="0"/>
              <a:t>reached</a:t>
            </a:r>
            <a:r>
              <a:rPr lang="en-US" sz="1400" dirty="0"/>
              <a:t> ← a table of {</a:t>
            </a:r>
            <a:r>
              <a:rPr lang="en-US" sz="1400" i="1" dirty="0"/>
              <a:t>state</a:t>
            </a:r>
            <a:r>
              <a:rPr lang="en-US" sz="1400" dirty="0"/>
              <a:t>: the best path that reached </a:t>
            </a:r>
            <a:r>
              <a:rPr lang="en-US" sz="1400" i="1" dirty="0"/>
              <a:t>state</a:t>
            </a:r>
            <a:r>
              <a:rPr lang="en-US" sz="1400" dirty="0"/>
              <a:t>}; initially empty</a:t>
            </a:r>
            <a:br>
              <a:rPr lang="en-US" sz="1400" dirty="0"/>
            </a:br>
            <a:r>
              <a:rPr lang="en-US" sz="1400" dirty="0"/>
              <a:t> </a:t>
            </a:r>
            <a:r>
              <a:rPr lang="en-US" sz="1400" i="1" dirty="0"/>
              <a:t>solution</a:t>
            </a:r>
            <a:r>
              <a:rPr lang="en-US" sz="1400" dirty="0"/>
              <a:t> ← failure</a:t>
            </a:r>
            <a:br>
              <a:rPr lang="en-US" sz="1400" dirty="0"/>
            </a:br>
            <a:r>
              <a:rPr lang="en-US" sz="1400" dirty="0"/>
              <a:t> while  </a:t>
            </a:r>
            <a:r>
              <a:rPr lang="en-US" sz="1400" i="1" dirty="0"/>
              <a:t>frontier</a:t>
            </a:r>
            <a:r>
              <a:rPr lang="en-US" sz="1400" dirty="0"/>
              <a:t> is not empty and top(</a:t>
            </a:r>
            <a:r>
              <a:rPr lang="en-US" sz="1400" i="1" dirty="0"/>
              <a:t>frontier</a:t>
            </a:r>
            <a:r>
              <a:rPr lang="en-US" sz="1400" dirty="0"/>
              <a:t>) is cheaper than </a:t>
            </a:r>
            <a:r>
              <a:rPr lang="en-US" sz="1400" i="1" dirty="0"/>
              <a:t>solution</a:t>
            </a:r>
            <a:r>
              <a:rPr lang="en-US" sz="1400" dirty="0"/>
              <a:t> do</a:t>
            </a:r>
            <a:br>
              <a:rPr lang="en-US" sz="1400" dirty="0"/>
            </a:br>
            <a:r>
              <a:rPr lang="en-US" sz="1400" dirty="0"/>
              <a:t>   </a:t>
            </a:r>
            <a:r>
              <a:rPr lang="en-US" sz="1400" i="1" dirty="0"/>
              <a:t>parent</a:t>
            </a:r>
            <a:r>
              <a:rPr lang="en-US" sz="1400" dirty="0"/>
              <a:t> ← pop(</a:t>
            </a:r>
            <a:r>
              <a:rPr lang="en-US" sz="1400" i="1" dirty="0"/>
              <a:t>frontier</a:t>
            </a:r>
            <a:r>
              <a:rPr lang="en-US" sz="1400" dirty="0"/>
              <a:t>)</a:t>
            </a:r>
            <a:br>
              <a:rPr lang="en-US" sz="1400" dirty="0"/>
            </a:br>
            <a:r>
              <a:rPr lang="en-US" sz="1400" dirty="0"/>
              <a:t>   for </a:t>
            </a:r>
            <a:r>
              <a:rPr lang="en-US" sz="1400" i="1" dirty="0"/>
              <a:t>child</a:t>
            </a:r>
            <a:r>
              <a:rPr lang="en-US" sz="1400" dirty="0"/>
              <a:t> in successors(</a:t>
            </a:r>
            <a:r>
              <a:rPr lang="en-US" sz="1400" i="1" dirty="0"/>
              <a:t>parent</a:t>
            </a:r>
            <a:r>
              <a:rPr lang="en-US" sz="1400" dirty="0"/>
              <a:t>) do</a:t>
            </a:r>
            <a:br>
              <a:rPr lang="en-US" sz="1400" dirty="0"/>
            </a:br>
            <a:r>
              <a:rPr lang="en-US" sz="1400" dirty="0"/>
              <a:t>     </a:t>
            </a:r>
            <a:r>
              <a:rPr lang="en-US" sz="1400" i="1" dirty="0"/>
              <a:t>s</a:t>
            </a:r>
            <a:r>
              <a:rPr lang="en-US" sz="1400" dirty="0"/>
              <a:t> ← </a:t>
            </a:r>
            <a:r>
              <a:rPr lang="en-US" sz="1400" i="1" dirty="0" err="1"/>
              <a:t>child</a:t>
            </a:r>
            <a:r>
              <a:rPr lang="en-US" sz="1400" dirty="0" err="1"/>
              <a:t>.state</a:t>
            </a:r>
            <a:br>
              <a:rPr lang="en-US" sz="1400" dirty="0"/>
            </a:br>
            <a:r>
              <a:rPr lang="en-US" sz="1400" dirty="0"/>
              <a:t>     if </a:t>
            </a:r>
            <a:r>
              <a:rPr lang="en-US" sz="1400" i="1" dirty="0"/>
              <a:t>s</a:t>
            </a:r>
            <a:r>
              <a:rPr lang="en-US" sz="1400" dirty="0"/>
              <a:t> is not in </a:t>
            </a:r>
            <a:r>
              <a:rPr lang="en-US" sz="1400" i="1" dirty="0"/>
              <a:t>reached</a:t>
            </a:r>
            <a:r>
              <a:rPr lang="en-US" sz="1400" dirty="0"/>
              <a:t>  or </a:t>
            </a:r>
            <a:r>
              <a:rPr lang="en-US" sz="1400" i="1" dirty="0"/>
              <a:t>child</a:t>
            </a:r>
            <a:r>
              <a:rPr lang="en-US" sz="1400" dirty="0"/>
              <a:t> is a cheaper path than </a:t>
            </a:r>
            <a:r>
              <a:rPr lang="en-US" sz="1400" i="1" dirty="0"/>
              <a:t>reached</a:t>
            </a:r>
            <a:r>
              <a:rPr lang="en-US" sz="1400" dirty="0"/>
              <a:t>[</a:t>
            </a:r>
            <a:r>
              <a:rPr lang="en-US" sz="1400" i="1" dirty="0"/>
              <a:t>s</a:t>
            </a:r>
            <a:r>
              <a:rPr lang="en-US" sz="1400" dirty="0"/>
              <a:t>] then</a:t>
            </a:r>
            <a:br>
              <a:rPr lang="en-US" sz="1400" dirty="0"/>
            </a:br>
            <a:r>
              <a:rPr lang="en-US" sz="1400" dirty="0"/>
              <a:t>       </a:t>
            </a:r>
            <a:r>
              <a:rPr lang="en-US" sz="1400" i="1" dirty="0"/>
              <a:t>reached</a:t>
            </a:r>
            <a:r>
              <a:rPr lang="en-US" sz="1400" dirty="0"/>
              <a:t>[</a:t>
            </a:r>
            <a:r>
              <a:rPr lang="en-US" sz="1400" i="1" dirty="0"/>
              <a:t>s</a:t>
            </a:r>
            <a:r>
              <a:rPr lang="en-US" sz="1400" dirty="0"/>
              <a:t>] ← </a:t>
            </a:r>
            <a:r>
              <a:rPr lang="en-US" sz="1400" i="1" dirty="0"/>
              <a:t>child</a:t>
            </a:r>
            <a:br>
              <a:rPr lang="en-US" sz="1400" dirty="0"/>
            </a:br>
            <a:r>
              <a:rPr lang="en-US" sz="1400" dirty="0"/>
              <a:t>       add </a:t>
            </a:r>
            <a:r>
              <a:rPr lang="en-US" sz="1400" i="1" dirty="0"/>
              <a:t>child</a:t>
            </a:r>
            <a:r>
              <a:rPr lang="en-US" sz="1400" dirty="0"/>
              <a:t> to the </a:t>
            </a:r>
            <a:r>
              <a:rPr lang="en-US" sz="1400" i="1" dirty="0"/>
              <a:t>frontier</a:t>
            </a:r>
            <a:br>
              <a:rPr lang="en-US" sz="1400" dirty="0"/>
            </a:br>
            <a:r>
              <a:rPr lang="en-US" sz="1400" dirty="0"/>
              <a:t>       if </a:t>
            </a:r>
            <a:r>
              <a:rPr lang="en-US" sz="1400" i="1" dirty="0"/>
              <a:t>child</a:t>
            </a:r>
            <a:r>
              <a:rPr lang="en-US" sz="1400" dirty="0"/>
              <a:t> is a goal and is cheaper than </a:t>
            </a:r>
            <a:r>
              <a:rPr lang="en-US" sz="1400" i="1" dirty="0"/>
              <a:t>solution</a:t>
            </a:r>
            <a:r>
              <a:rPr lang="en-US" sz="1400" dirty="0"/>
              <a:t> then</a:t>
            </a:r>
            <a:br>
              <a:rPr lang="en-US" sz="1400" dirty="0"/>
            </a:br>
            <a:r>
              <a:rPr lang="en-US" sz="1400" dirty="0"/>
              <a:t>         </a:t>
            </a:r>
            <a:r>
              <a:rPr lang="en-US" sz="1400" i="1" dirty="0"/>
              <a:t>solution</a:t>
            </a:r>
            <a:r>
              <a:rPr lang="en-US" sz="1400" dirty="0"/>
              <a:t> =  </a:t>
            </a:r>
            <a:r>
              <a:rPr lang="en-US" sz="1400" i="1" dirty="0"/>
              <a:t>child</a:t>
            </a:r>
            <a:br>
              <a:rPr lang="en-US" sz="1400" dirty="0"/>
            </a:br>
            <a:r>
              <a:rPr lang="en-US" sz="1400" dirty="0"/>
              <a:t> return </a:t>
            </a:r>
            <a:r>
              <a:rPr lang="en-US" sz="1400" i="1" dirty="0"/>
              <a:t>solution</a:t>
            </a:r>
            <a:endParaRPr lang="en-TR" sz="14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grpSp>
        <p:nvGrpSpPr>
          <p:cNvPr id="1322" name="Google Shape;1322;p49"/>
          <p:cNvGrpSpPr/>
          <p:nvPr/>
        </p:nvGrpSpPr>
        <p:grpSpPr>
          <a:xfrm rot="8100000">
            <a:off x="3537499" y="796626"/>
            <a:ext cx="2068677" cy="1991059"/>
            <a:chOff x="3653113" y="1123801"/>
            <a:chExt cx="2022364" cy="1946483"/>
          </a:xfrm>
        </p:grpSpPr>
        <p:sp>
          <p:nvSpPr>
            <p:cNvPr id="1323" name="Google Shape;1323;p49"/>
            <p:cNvSpPr/>
            <p:nvPr/>
          </p:nvSpPr>
          <p:spPr>
            <a:xfrm rot="5400000">
              <a:off x="3397714" y="1379200"/>
              <a:ext cx="1946483" cy="1435685"/>
            </a:xfrm>
            <a:custGeom>
              <a:avLst/>
              <a:gdLst/>
              <a:ahLst/>
              <a:cxnLst/>
              <a:rect l="l" t="t" r="r" b="b"/>
              <a:pathLst>
                <a:path w="13371" h="9862" extrusionOk="0">
                  <a:moveTo>
                    <a:pt x="0" y="0"/>
                  </a:moveTo>
                  <a:lnTo>
                    <a:pt x="1144" y="9861"/>
                  </a:lnTo>
                  <a:lnTo>
                    <a:pt x="13371" y="563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9"/>
            <p:cNvSpPr/>
            <p:nvPr/>
          </p:nvSpPr>
          <p:spPr>
            <a:xfrm rot="5400000">
              <a:off x="3998877" y="1393685"/>
              <a:ext cx="1946483" cy="1406715"/>
            </a:xfrm>
            <a:custGeom>
              <a:avLst/>
              <a:gdLst/>
              <a:ahLst/>
              <a:cxnLst/>
              <a:rect l="l" t="t" r="r" b="b"/>
              <a:pathLst>
                <a:path w="13371" h="9663" extrusionOk="0">
                  <a:moveTo>
                    <a:pt x="0" y="4030"/>
                  </a:moveTo>
                  <a:lnTo>
                    <a:pt x="8847" y="1"/>
                  </a:lnTo>
                  <a:lnTo>
                    <a:pt x="13371" y="966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 name="Google Shape;1325;p4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tr-TR" dirty="0" err="1"/>
              <a:t>Camera</a:t>
            </a:r>
            <a:r>
              <a:rPr lang="tr-TR" dirty="0"/>
              <a:t> </a:t>
            </a:r>
            <a:r>
              <a:rPr lang="tr-TR" dirty="0" err="1"/>
              <a:t>Usage</a:t>
            </a:r>
            <a:endParaRPr dirty="0"/>
          </a:p>
        </p:txBody>
      </p:sp>
      <p:sp>
        <p:nvSpPr>
          <p:cNvPr id="1326" name="Google Shape;1326;p49"/>
          <p:cNvSpPr txBox="1">
            <a:spLocks noGrp="1"/>
          </p:cNvSpPr>
          <p:nvPr>
            <p:ph type="title" idx="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3" name="Alt Başlık 2">
            <a:extLst>
              <a:ext uri="{FF2B5EF4-FFF2-40B4-BE49-F238E27FC236}">
                <a16:creationId xmlns:a16="http://schemas.microsoft.com/office/drawing/2014/main" id="{0ABD917E-23C2-46EC-A550-983C16D42A21}"/>
              </a:ext>
            </a:extLst>
          </p:cNvPr>
          <p:cNvSpPr>
            <a:spLocks noGrp="1"/>
          </p:cNvSpPr>
          <p:nvPr>
            <p:ph type="subTitle" idx="1"/>
          </p:nvPr>
        </p:nvSpPr>
        <p:spPr/>
        <p:txBody>
          <a:bodyPr/>
          <a:lstStyle/>
          <a:p>
            <a:endParaRPr lang="tr-T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31"/>
        <p:cNvGrpSpPr/>
        <p:nvPr/>
      </p:nvGrpSpPr>
      <p:grpSpPr>
        <a:xfrm>
          <a:off x="0" y="0"/>
          <a:ext cx="0" cy="0"/>
          <a:chOff x="0" y="0"/>
          <a:chExt cx="0" cy="0"/>
        </a:xfrm>
      </p:grpSpPr>
      <p:sp>
        <p:nvSpPr>
          <p:cNvPr id="45" name="Metin kutusu 44">
            <a:extLst>
              <a:ext uri="{FF2B5EF4-FFF2-40B4-BE49-F238E27FC236}">
                <a16:creationId xmlns:a16="http://schemas.microsoft.com/office/drawing/2014/main" id="{2AD0B1D4-41D3-484A-917B-27D0C679C737}"/>
              </a:ext>
            </a:extLst>
          </p:cNvPr>
          <p:cNvSpPr txBox="1"/>
          <p:nvPr/>
        </p:nvSpPr>
        <p:spPr>
          <a:xfrm>
            <a:off x="592832" y="1365945"/>
            <a:ext cx="8368288" cy="2585323"/>
          </a:xfrm>
          <a:prstGeom prst="rect">
            <a:avLst/>
          </a:prstGeom>
          <a:noFill/>
        </p:spPr>
        <p:txBody>
          <a:bodyPr wrap="square">
            <a:spAutoFit/>
          </a:bodyPr>
          <a:lstStyle/>
          <a:p>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There</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are</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two</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camera</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options</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for</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my</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project</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a:t>
            </a:r>
          </a:p>
          <a:p>
            <a:endParaRPr lang="tr-TR" sz="1800" dirty="0">
              <a:solidFill>
                <a:schemeClr val="accent6">
                  <a:lumMod val="75000"/>
                </a:schemeClr>
              </a:solidFill>
              <a:uFill>
                <a:solidFill>
                  <a:srgbClr val="262626"/>
                </a:solidFill>
              </a:uFill>
              <a:latin typeface="Fira Sans" panose="020B0604020202020204" charset="0"/>
              <a:ea typeface="+mn-ea"/>
              <a:cs typeface="+mn-cs"/>
              <a:sym typeface="Marker Felt"/>
            </a:endParaRPr>
          </a:p>
          <a:p>
            <a:pPr marL="285750" indent="-285750">
              <a:buFont typeface="Arial" panose="020B0604020202020204" pitchFamily="34" charset="0"/>
              <a:buChar char="•"/>
            </a:pP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One</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is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controlled</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by</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Mouse.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You</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can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rotate</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the</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camera</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while</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you</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are</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following</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the</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character</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Mouse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rotation</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works</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with</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activating</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the</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i="1" dirty="0">
                <a:solidFill>
                  <a:schemeClr val="accent6">
                    <a:lumMod val="75000"/>
                  </a:schemeClr>
                </a:solidFill>
                <a:uFill>
                  <a:solidFill>
                    <a:srgbClr val="262626"/>
                  </a:solidFill>
                </a:uFill>
                <a:latin typeface="Fira Sans" panose="020B0604020202020204" charset="0"/>
                <a:ea typeface="+mn-ea"/>
                <a:cs typeface="+mn-cs"/>
                <a:sym typeface="Marker Felt"/>
              </a:rPr>
              <a:t>Third </a:t>
            </a:r>
            <a:r>
              <a:rPr lang="tr-TR" sz="1800" i="1" dirty="0" err="1">
                <a:solidFill>
                  <a:schemeClr val="accent6">
                    <a:lumMod val="75000"/>
                  </a:schemeClr>
                </a:solidFill>
                <a:uFill>
                  <a:solidFill>
                    <a:srgbClr val="262626"/>
                  </a:solidFill>
                </a:uFill>
                <a:latin typeface="Fira Sans" panose="020B0604020202020204" charset="0"/>
                <a:ea typeface="+mn-ea"/>
                <a:cs typeface="+mn-cs"/>
                <a:sym typeface="Marker Felt"/>
              </a:rPr>
              <a:t>Person</a:t>
            </a:r>
            <a:r>
              <a:rPr lang="tr-TR" sz="1800" i="1" dirty="0">
                <a:solidFill>
                  <a:schemeClr val="accent6">
                    <a:lumMod val="75000"/>
                  </a:schemeClr>
                </a:solidFill>
                <a:uFill>
                  <a:solidFill>
                    <a:srgbClr val="262626"/>
                  </a:solidFill>
                </a:uFill>
                <a:latin typeface="Fira Sans" panose="020B0604020202020204" charset="0"/>
                <a:ea typeface="+mn-ea"/>
                <a:cs typeface="+mn-cs"/>
                <a:sym typeface="Marker Felt"/>
              </a:rPr>
              <a:t> Control </a:t>
            </a:r>
            <a:r>
              <a:rPr lang="tr-TR" sz="1800" i="1" dirty="0" err="1">
                <a:solidFill>
                  <a:schemeClr val="accent6">
                    <a:lumMod val="75000"/>
                  </a:schemeClr>
                </a:solidFill>
                <a:uFill>
                  <a:solidFill>
                    <a:srgbClr val="262626"/>
                  </a:solidFill>
                </a:uFill>
                <a:latin typeface="Fira Sans" panose="020B0604020202020204" charset="0"/>
                <a:ea typeface="+mn-ea"/>
                <a:cs typeface="+mn-cs"/>
                <a:sym typeface="Marker Felt"/>
              </a:rPr>
              <a:t>Properties</a:t>
            </a:r>
            <a:r>
              <a:rPr lang="tr-TR" sz="1800" i="1"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of </a:t>
            </a:r>
            <a:r>
              <a:rPr lang="tr-TR" sz="1800" b="1" dirty="0">
                <a:solidFill>
                  <a:schemeClr val="accent6">
                    <a:lumMod val="75000"/>
                  </a:schemeClr>
                </a:solidFill>
                <a:uFill>
                  <a:solidFill>
                    <a:srgbClr val="262626"/>
                  </a:solidFill>
                </a:uFill>
                <a:latin typeface="Fira Sans" panose="020B0604020202020204" charset="0"/>
                <a:ea typeface="+mn-ea"/>
                <a:cs typeface="+mn-cs"/>
                <a:sym typeface="Marker Felt"/>
              </a:rPr>
              <a:t>three.js</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a:t>
            </a:r>
          </a:p>
          <a:p>
            <a:pPr marL="285750" indent="-285750">
              <a:buFont typeface="Arial" panose="020B0604020202020204" pitchFamily="34" charset="0"/>
              <a:buChar char="•"/>
            </a:pPr>
            <a:endParaRPr lang="tr-TR" sz="1800" dirty="0">
              <a:solidFill>
                <a:schemeClr val="accent6">
                  <a:lumMod val="75000"/>
                </a:schemeClr>
              </a:solidFill>
              <a:uFill>
                <a:solidFill>
                  <a:srgbClr val="262626"/>
                </a:solidFill>
              </a:uFill>
              <a:latin typeface="Fira Sans" panose="020B0604020202020204" charset="0"/>
              <a:ea typeface="+mn-ea"/>
              <a:cs typeface="+mn-cs"/>
              <a:sym typeface="Marker Felt"/>
            </a:endParaRPr>
          </a:p>
          <a:p>
            <a:pPr marL="285750" indent="-285750">
              <a:buFont typeface="Arial" panose="020B0604020202020204" pitchFamily="34" charset="0"/>
              <a:buChar char="•"/>
            </a:pP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Other</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800" dirty="0" err="1">
                <a:solidFill>
                  <a:schemeClr val="accent6">
                    <a:lumMod val="75000"/>
                  </a:schemeClr>
                </a:solidFill>
                <a:uFill>
                  <a:solidFill>
                    <a:srgbClr val="262626"/>
                  </a:solidFill>
                </a:uFill>
                <a:latin typeface="Fira Sans" panose="020B0604020202020204" charset="0"/>
                <a:ea typeface="+mn-ea"/>
                <a:cs typeface="+mn-cs"/>
                <a:sym typeface="Marker Felt"/>
              </a:rPr>
              <a:t>Camera</a:t>
            </a:r>
            <a:r>
              <a:rPr lang="tr-TR" sz="18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dirty="0">
                <a:solidFill>
                  <a:schemeClr val="accent6">
                    <a:lumMod val="75000"/>
                  </a:schemeClr>
                </a:solidFill>
                <a:uFill>
                  <a:solidFill>
                    <a:srgbClr val="262626"/>
                  </a:solidFill>
                </a:uFill>
                <a:latin typeface="Fira Sans" panose="020B0604020202020204" charset="0"/>
                <a:sym typeface="Marker Felt"/>
              </a:rPr>
              <a:t>is </a:t>
            </a:r>
            <a:r>
              <a:rPr lang="tr-TR" dirty="0" err="1">
                <a:solidFill>
                  <a:schemeClr val="accent6">
                    <a:lumMod val="75000"/>
                  </a:schemeClr>
                </a:solidFill>
                <a:uFill>
                  <a:solidFill>
                    <a:srgbClr val="262626"/>
                  </a:solidFill>
                </a:uFill>
                <a:latin typeface="Fira Sans" panose="020B0604020202020204" charset="0"/>
                <a:sym typeface="Marker Felt"/>
              </a:rPr>
              <a:t>orthogonal</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camera</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to</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create</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minimap</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for</a:t>
            </a:r>
            <a:r>
              <a:rPr lang="tr-TR" dirty="0">
                <a:solidFill>
                  <a:schemeClr val="accent6">
                    <a:lumMod val="75000"/>
                  </a:schemeClr>
                </a:solidFill>
                <a:uFill>
                  <a:solidFill>
                    <a:srgbClr val="262626"/>
                  </a:solidFill>
                </a:uFill>
                <a:latin typeface="Fira Sans" panose="020B0604020202020204" charset="0"/>
                <a:sym typeface="Marker Felt"/>
              </a:rPr>
              <a:t> </a:t>
            </a:r>
            <a:r>
              <a:rPr lang="tr-TR" dirty="0" err="1">
                <a:solidFill>
                  <a:schemeClr val="accent6">
                    <a:lumMod val="75000"/>
                  </a:schemeClr>
                </a:solidFill>
                <a:uFill>
                  <a:solidFill>
                    <a:srgbClr val="262626"/>
                  </a:solidFill>
                </a:uFill>
                <a:latin typeface="Fira Sans" panose="020B0604020202020204" charset="0"/>
                <a:sym typeface="Marker Felt"/>
              </a:rPr>
              <a:t>player</a:t>
            </a:r>
            <a:endParaRPr lang="tr-TR" dirty="0">
              <a:solidFill>
                <a:schemeClr val="accent6">
                  <a:lumMod val="75000"/>
                </a:schemeClr>
              </a:solidFill>
              <a:uFill>
                <a:solidFill>
                  <a:srgbClr val="262626"/>
                </a:solidFill>
              </a:uFill>
              <a:latin typeface="Fira Sans" panose="020B0604020202020204" charset="0"/>
              <a:sym typeface="Marker Felt"/>
            </a:endParaRPr>
          </a:p>
          <a:p>
            <a:pPr marL="285750" indent="-285750">
              <a:buFont typeface="Arial" panose="020B0604020202020204" pitchFamily="34" charset="0"/>
              <a:buChar char="•"/>
            </a:pPr>
            <a:endParaRPr lang="tr-TR" sz="1800" dirty="0">
              <a:solidFill>
                <a:schemeClr val="accent6">
                  <a:lumMod val="75000"/>
                </a:schemeClr>
              </a:solidFill>
              <a:uFill>
                <a:solidFill>
                  <a:srgbClr val="262626"/>
                </a:solidFill>
              </a:uFill>
              <a:latin typeface="Fira Sans" panose="020B0604020202020204" charset="0"/>
              <a:ea typeface="+mn-ea"/>
              <a:cs typeface="+mn-cs"/>
              <a:sym typeface="Marker Felt"/>
            </a:endParaRPr>
          </a:p>
          <a:p>
            <a:pPr marL="285750" indent="-285750">
              <a:buFont typeface="Arial" panose="020B0604020202020204" pitchFamily="34" charset="0"/>
              <a:buChar char="•"/>
            </a:pPr>
            <a:endParaRPr lang="tr-TR" sz="1800" dirty="0">
              <a:solidFill>
                <a:schemeClr val="accent6">
                  <a:lumMod val="75000"/>
                </a:schemeClr>
              </a:solidFill>
              <a:uFill>
                <a:solidFill>
                  <a:srgbClr val="262626"/>
                </a:solidFill>
              </a:uFill>
              <a:latin typeface="Fira Sans" panose="020B0604020202020204" charset="0"/>
              <a:ea typeface="+mn-ea"/>
              <a:cs typeface="+mn-cs"/>
              <a:sym typeface="Marker Fel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1322;p49">
            <a:extLst>
              <a:ext uri="{FF2B5EF4-FFF2-40B4-BE49-F238E27FC236}">
                <a16:creationId xmlns:a16="http://schemas.microsoft.com/office/drawing/2014/main" id="{F873D1A1-1D5A-4D59-A07F-33AA1D1F7D23}"/>
              </a:ext>
            </a:extLst>
          </p:cNvPr>
          <p:cNvGrpSpPr/>
          <p:nvPr/>
        </p:nvGrpSpPr>
        <p:grpSpPr>
          <a:xfrm rot="8100000">
            <a:off x="3537499" y="796626"/>
            <a:ext cx="2068677" cy="1991059"/>
            <a:chOff x="3653113" y="1123801"/>
            <a:chExt cx="2022364" cy="1946483"/>
          </a:xfrm>
        </p:grpSpPr>
        <p:sp>
          <p:nvSpPr>
            <p:cNvPr id="6" name="Google Shape;1323;p49">
              <a:extLst>
                <a:ext uri="{FF2B5EF4-FFF2-40B4-BE49-F238E27FC236}">
                  <a16:creationId xmlns:a16="http://schemas.microsoft.com/office/drawing/2014/main" id="{C7BF1531-8CF5-4A6C-B9D5-6D8ADC2B1545}"/>
                </a:ext>
              </a:extLst>
            </p:cNvPr>
            <p:cNvSpPr/>
            <p:nvPr/>
          </p:nvSpPr>
          <p:spPr>
            <a:xfrm rot="5400000">
              <a:off x="3397714" y="1379200"/>
              <a:ext cx="1946483" cy="1435685"/>
            </a:xfrm>
            <a:custGeom>
              <a:avLst/>
              <a:gdLst/>
              <a:ahLst/>
              <a:cxnLst/>
              <a:rect l="l" t="t" r="r" b="b"/>
              <a:pathLst>
                <a:path w="13371" h="9862" extrusionOk="0">
                  <a:moveTo>
                    <a:pt x="0" y="0"/>
                  </a:moveTo>
                  <a:lnTo>
                    <a:pt x="1144" y="9861"/>
                  </a:lnTo>
                  <a:lnTo>
                    <a:pt x="13371" y="563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24;p49">
              <a:extLst>
                <a:ext uri="{FF2B5EF4-FFF2-40B4-BE49-F238E27FC236}">
                  <a16:creationId xmlns:a16="http://schemas.microsoft.com/office/drawing/2014/main" id="{5BE989A5-0D58-4F5B-A2C0-BC600F4A97E6}"/>
                </a:ext>
              </a:extLst>
            </p:cNvPr>
            <p:cNvSpPr/>
            <p:nvPr/>
          </p:nvSpPr>
          <p:spPr>
            <a:xfrm rot="5400000">
              <a:off x="3998877" y="1393685"/>
              <a:ext cx="1946483" cy="1406715"/>
            </a:xfrm>
            <a:custGeom>
              <a:avLst/>
              <a:gdLst/>
              <a:ahLst/>
              <a:cxnLst/>
              <a:rect l="l" t="t" r="r" b="b"/>
              <a:pathLst>
                <a:path w="13371" h="9663" extrusionOk="0">
                  <a:moveTo>
                    <a:pt x="0" y="4030"/>
                  </a:moveTo>
                  <a:lnTo>
                    <a:pt x="8847" y="1"/>
                  </a:lnTo>
                  <a:lnTo>
                    <a:pt x="13371" y="966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Başlık 1">
            <a:extLst>
              <a:ext uri="{FF2B5EF4-FFF2-40B4-BE49-F238E27FC236}">
                <a16:creationId xmlns:a16="http://schemas.microsoft.com/office/drawing/2014/main" id="{FF6CCD98-0EE5-4516-B579-2B3DAB135AD9}"/>
              </a:ext>
            </a:extLst>
          </p:cNvPr>
          <p:cNvSpPr>
            <a:spLocks noGrp="1"/>
          </p:cNvSpPr>
          <p:nvPr>
            <p:ph type="title"/>
          </p:nvPr>
        </p:nvSpPr>
        <p:spPr/>
        <p:txBody>
          <a:bodyPr/>
          <a:lstStyle/>
          <a:p>
            <a:r>
              <a:rPr lang="tr-TR" dirty="0" err="1"/>
              <a:t>Models</a:t>
            </a:r>
            <a:endParaRPr lang="tr-TR" dirty="0"/>
          </a:p>
        </p:txBody>
      </p:sp>
      <p:sp>
        <p:nvSpPr>
          <p:cNvPr id="3" name="Başlık 2">
            <a:extLst>
              <a:ext uri="{FF2B5EF4-FFF2-40B4-BE49-F238E27FC236}">
                <a16:creationId xmlns:a16="http://schemas.microsoft.com/office/drawing/2014/main" id="{6CDBB22B-A697-4D59-9E67-0D5EBB5445A7}"/>
              </a:ext>
            </a:extLst>
          </p:cNvPr>
          <p:cNvSpPr>
            <a:spLocks noGrp="1"/>
          </p:cNvSpPr>
          <p:nvPr>
            <p:ph type="title" idx="2"/>
          </p:nvPr>
        </p:nvSpPr>
        <p:spPr/>
        <p:txBody>
          <a:bodyPr/>
          <a:lstStyle/>
          <a:p>
            <a:r>
              <a:rPr lang="tr-TR" dirty="0"/>
              <a:t>05</a:t>
            </a:r>
          </a:p>
        </p:txBody>
      </p:sp>
    </p:spTree>
    <p:extLst>
      <p:ext uri="{BB962C8B-B14F-4D97-AF65-F5344CB8AC3E}">
        <p14:creationId xmlns:p14="http://schemas.microsoft.com/office/powerpoint/2010/main" val="34129568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aşlık 7">
            <a:extLst>
              <a:ext uri="{FF2B5EF4-FFF2-40B4-BE49-F238E27FC236}">
                <a16:creationId xmlns:a16="http://schemas.microsoft.com/office/drawing/2014/main" id="{0540C0D6-412C-42E3-81C5-DDC53B168DE4}"/>
              </a:ext>
            </a:extLst>
          </p:cNvPr>
          <p:cNvSpPr>
            <a:spLocks noGrp="1"/>
          </p:cNvSpPr>
          <p:nvPr>
            <p:ph type="title"/>
          </p:nvPr>
        </p:nvSpPr>
        <p:spPr/>
        <p:txBody>
          <a:bodyPr/>
          <a:lstStyle/>
          <a:p>
            <a:r>
              <a:rPr lang="tr-TR" dirty="0" err="1">
                <a:solidFill>
                  <a:srgbClr val="002060"/>
                </a:solidFill>
              </a:rPr>
              <a:t>Character</a:t>
            </a:r>
            <a:endParaRPr lang="tr-TR" dirty="0">
              <a:solidFill>
                <a:srgbClr val="002060"/>
              </a:solidFill>
            </a:endParaRPr>
          </a:p>
        </p:txBody>
      </p:sp>
      <p:sp>
        <p:nvSpPr>
          <p:cNvPr id="16" name="Metin kutusu 15">
            <a:extLst>
              <a:ext uri="{FF2B5EF4-FFF2-40B4-BE49-F238E27FC236}">
                <a16:creationId xmlns:a16="http://schemas.microsoft.com/office/drawing/2014/main" id="{E6B376E1-A2C9-4517-A4D0-4441DE247ACD}"/>
              </a:ext>
            </a:extLst>
          </p:cNvPr>
          <p:cNvSpPr txBox="1"/>
          <p:nvPr/>
        </p:nvSpPr>
        <p:spPr>
          <a:xfrm>
            <a:off x="3912071" y="0"/>
            <a:ext cx="4050792" cy="2062103"/>
          </a:xfrm>
          <a:prstGeom prst="rect">
            <a:avLst/>
          </a:prstGeom>
          <a:noFill/>
        </p:spPr>
        <p:txBody>
          <a:bodyPr wrap="square">
            <a:spAutoFit/>
          </a:bodyPr>
          <a:lstStyle/>
          <a:p>
            <a:pPr algn="ctr"/>
            <a:r>
              <a:rPr lang="tr-TR" sz="1600" dirty="0">
                <a:solidFill>
                  <a:schemeClr val="accent6">
                    <a:lumMod val="75000"/>
                  </a:schemeClr>
                </a:solidFill>
                <a:uFill>
                  <a:solidFill>
                    <a:srgbClr val="262626"/>
                  </a:solidFill>
                </a:uFill>
                <a:latin typeface="Fira Sans" panose="020B0604020202020204" charset="0"/>
                <a:sym typeface="Marker Felt"/>
              </a:rPr>
              <a:t>I</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created</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my</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map</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using</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blender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application</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and</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ı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used</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some</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dummy</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object</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which</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is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found</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by</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free3d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objects</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and</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some</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useful</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web-</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sites</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p>
          <a:p>
            <a:pPr algn="ctr"/>
            <a:endParaRPr lang="tr-TR" sz="1600" dirty="0">
              <a:solidFill>
                <a:schemeClr val="accent6">
                  <a:lumMod val="75000"/>
                </a:schemeClr>
              </a:solidFill>
              <a:uFill>
                <a:solidFill>
                  <a:srgbClr val="262626"/>
                </a:solidFill>
              </a:uFill>
              <a:latin typeface="Fira Sans" panose="020B0604020202020204" charset="0"/>
              <a:sym typeface="Marker Felt"/>
            </a:endParaRPr>
          </a:p>
          <a:p>
            <a:pPr algn="ct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I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use</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default</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charcter</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from</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1600" dirty="0" err="1">
                <a:solidFill>
                  <a:schemeClr val="accent6">
                    <a:lumMod val="75000"/>
                  </a:schemeClr>
                </a:solidFill>
                <a:uFill>
                  <a:solidFill>
                    <a:srgbClr val="262626"/>
                  </a:solidFill>
                </a:uFill>
                <a:latin typeface="Fira Sans" panose="020B0604020202020204" charset="0"/>
                <a:ea typeface="+mn-ea"/>
                <a:cs typeface="+mn-cs"/>
                <a:sym typeface="Marker Felt"/>
              </a:rPr>
              <a:t>three.js</a:t>
            </a:r>
            <a:r>
              <a:rPr lang="tr-TR" sz="1600" dirty="0">
                <a:solidFill>
                  <a:schemeClr val="accent6">
                    <a:lumMod val="75000"/>
                  </a:schemeClr>
                </a:solidFill>
                <a:uFill>
                  <a:solidFill>
                    <a:srgbClr val="262626"/>
                  </a:solidFill>
                </a:uFill>
                <a:latin typeface="Fira Sans" panose="020B0604020202020204" charset="0"/>
                <a:ea typeface="+mn-ea"/>
                <a:cs typeface="+mn-cs"/>
                <a:sym typeface="Marker Felt"/>
              </a:rPr>
              <a:t> </a:t>
            </a:r>
          </a:p>
          <a:p>
            <a:pPr algn="ctr"/>
            <a:r>
              <a:rPr lang="tr-TR" sz="1600" dirty="0">
                <a:solidFill>
                  <a:schemeClr val="accent6">
                    <a:lumMod val="75000"/>
                  </a:schemeClr>
                </a:solidFill>
                <a:uFill>
                  <a:solidFill>
                    <a:srgbClr val="262626"/>
                  </a:solidFill>
                </a:uFill>
                <a:latin typeface="Fira Sans" panose="020B0604020202020204" charset="0"/>
                <a:sym typeface="Marker Felt"/>
                <a:hlinkClick r:id="rId2"/>
              </a:rPr>
              <a:t>character link</a:t>
            </a:r>
            <a:endParaRPr lang="tr-TR" sz="1600" dirty="0">
              <a:solidFill>
                <a:schemeClr val="accent6">
                  <a:lumMod val="75000"/>
                </a:schemeClr>
              </a:solidFill>
              <a:uFill>
                <a:solidFill>
                  <a:srgbClr val="262626"/>
                </a:solidFill>
              </a:uFill>
              <a:latin typeface="Fira Sans" panose="020B0604020202020204" charset="0"/>
              <a:ea typeface="+mn-ea"/>
              <a:cs typeface="+mn-cs"/>
              <a:sym typeface="Marker Felt"/>
            </a:endParaRPr>
          </a:p>
          <a:p>
            <a:endParaRPr lang="en-US" sz="1600" dirty="0">
              <a:solidFill>
                <a:schemeClr val="accent6">
                  <a:lumMod val="75000"/>
                </a:schemeClr>
              </a:solidFill>
              <a:uFill>
                <a:solidFill>
                  <a:srgbClr val="262626"/>
                </a:solidFill>
              </a:uFill>
              <a:latin typeface="Fira Sans" panose="020B0604020202020204" charset="0"/>
              <a:ea typeface="+mn-ea"/>
              <a:cs typeface="+mn-cs"/>
              <a:sym typeface="Marker Felt"/>
            </a:endParaRPr>
          </a:p>
        </p:txBody>
      </p:sp>
      <p:pic>
        <p:nvPicPr>
          <p:cNvPr id="3" name="Picture 2">
            <a:extLst>
              <a:ext uri="{FF2B5EF4-FFF2-40B4-BE49-F238E27FC236}">
                <a16:creationId xmlns:a16="http://schemas.microsoft.com/office/drawing/2014/main" id="{7FEF3F78-085F-344A-AE23-B9F29CD6E83F}"/>
              </a:ext>
            </a:extLst>
          </p:cNvPr>
          <p:cNvPicPr>
            <a:picLocks noChangeAspect="1"/>
          </p:cNvPicPr>
          <p:nvPr/>
        </p:nvPicPr>
        <p:blipFill>
          <a:blip r:embed="rId3"/>
          <a:stretch>
            <a:fillRect/>
          </a:stretch>
        </p:blipFill>
        <p:spPr>
          <a:xfrm>
            <a:off x="3442075" y="2159617"/>
            <a:ext cx="1695645" cy="2886365"/>
          </a:xfrm>
          <a:prstGeom prst="rect">
            <a:avLst/>
          </a:prstGeom>
        </p:spPr>
      </p:pic>
      <p:pic>
        <p:nvPicPr>
          <p:cNvPr id="5" name="Picture 4">
            <a:extLst>
              <a:ext uri="{FF2B5EF4-FFF2-40B4-BE49-F238E27FC236}">
                <a16:creationId xmlns:a16="http://schemas.microsoft.com/office/drawing/2014/main" id="{59387F5A-9180-9F42-8F50-3405B3F86C42}"/>
              </a:ext>
            </a:extLst>
          </p:cNvPr>
          <p:cNvPicPr>
            <a:picLocks noChangeAspect="1"/>
          </p:cNvPicPr>
          <p:nvPr/>
        </p:nvPicPr>
        <p:blipFill>
          <a:blip r:embed="rId4"/>
          <a:stretch>
            <a:fillRect/>
          </a:stretch>
        </p:blipFill>
        <p:spPr>
          <a:xfrm>
            <a:off x="531989" y="2159618"/>
            <a:ext cx="1695645" cy="2886365"/>
          </a:xfrm>
          <a:prstGeom prst="rect">
            <a:avLst/>
          </a:prstGeom>
        </p:spPr>
      </p:pic>
      <p:pic>
        <p:nvPicPr>
          <p:cNvPr id="7" name="Picture 6">
            <a:extLst>
              <a:ext uri="{FF2B5EF4-FFF2-40B4-BE49-F238E27FC236}">
                <a16:creationId xmlns:a16="http://schemas.microsoft.com/office/drawing/2014/main" id="{67324210-6F09-3249-9EEB-02DFE7A7026E}"/>
              </a:ext>
            </a:extLst>
          </p:cNvPr>
          <p:cNvPicPr>
            <a:picLocks noChangeAspect="1"/>
          </p:cNvPicPr>
          <p:nvPr/>
        </p:nvPicPr>
        <p:blipFill>
          <a:blip r:embed="rId5"/>
          <a:stretch>
            <a:fillRect/>
          </a:stretch>
        </p:blipFill>
        <p:spPr>
          <a:xfrm>
            <a:off x="6639854" y="2159617"/>
            <a:ext cx="1695645" cy="2886365"/>
          </a:xfrm>
          <a:prstGeom prst="rect">
            <a:avLst/>
          </a:prstGeom>
        </p:spPr>
      </p:pic>
      <p:sp>
        <p:nvSpPr>
          <p:cNvPr id="9" name="TextBox 8">
            <a:extLst>
              <a:ext uri="{FF2B5EF4-FFF2-40B4-BE49-F238E27FC236}">
                <a16:creationId xmlns:a16="http://schemas.microsoft.com/office/drawing/2014/main" id="{C821B323-1FAF-8A41-96CB-7E384701D8A2}"/>
              </a:ext>
            </a:extLst>
          </p:cNvPr>
          <p:cNvSpPr txBox="1"/>
          <p:nvPr/>
        </p:nvSpPr>
        <p:spPr>
          <a:xfrm>
            <a:off x="953349" y="1836323"/>
            <a:ext cx="1358766" cy="369332"/>
          </a:xfrm>
          <a:prstGeom prst="rect">
            <a:avLst/>
          </a:prstGeom>
          <a:noFill/>
        </p:spPr>
        <p:txBody>
          <a:bodyPr wrap="square" rtlCol="0">
            <a:spAutoFit/>
          </a:bodyPr>
          <a:lstStyle/>
          <a:p>
            <a:r>
              <a:rPr lang="en-US" dirty="0"/>
              <a:t>I</a:t>
            </a:r>
            <a:r>
              <a:rPr lang="en-TR" dirty="0"/>
              <a:t>dle</a:t>
            </a:r>
          </a:p>
        </p:txBody>
      </p:sp>
      <p:sp>
        <p:nvSpPr>
          <p:cNvPr id="12" name="TextBox 11">
            <a:extLst>
              <a:ext uri="{FF2B5EF4-FFF2-40B4-BE49-F238E27FC236}">
                <a16:creationId xmlns:a16="http://schemas.microsoft.com/office/drawing/2014/main" id="{D00BB3AC-BE90-E749-8A1C-0B18D5687B81}"/>
              </a:ext>
            </a:extLst>
          </p:cNvPr>
          <p:cNvSpPr txBox="1"/>
          <p:nvPr/>
        </p:nvSpPr>
        <p:spPr>
          <a:xfrm>
            <a:off x="3850638" y="1817970"/>
            <a:ext cx="1358766" cy="369332"/>
          </a:xfrm>
          <a:prstGeom prst="rect">
            <a:avLst/>
          </a:prstGeom>
          <a:noFill/>
        </p:spPr>
        <p:txBody>
          <a:bodyPr wrap="square" rtlCol="0">
            <a:spAutoFit/>
          </a:bodyPr>
          <a:lstStyle/>
          <a:p>
            <a:r>
              <a:rPr lang="en-US" dirty="0"/>
              <a:t>walk</a:t>
            </a:r>
            <a:endParaRPr lang="en-TR" dirty="0"/>
          </a:p>
        </p:txBody>
      </p:sp>
      <p:sp>
        <p:nvSpPr>
          <p:cNvPr id="13" name="TextBox 12">
            <a:extLst>
              <a:ext uri="{FF2B5EF4-FFF2-40B4-BE49-F238E27FC236}">
                <a16:creationId xmlns:a16="http://schemas.microsoft.com/office/drawing/2014/main" id="{AC0E838A-E229-A94B-A85D-632AC1E6E388}"/>
              </a:ext>
            </a:extLst>
          </p:cNvPr>
          <p:cNvSpPr txBox="1"/>
          <p:nvPr/>
        </p:nvSpPr>
        <p:spPr>
          <a:xfrm>
            <a:off x="7253245" y="1816868"/>
            <a:ext cx="1358766" cy="369332"/>
          </a:xfrm>
          <a:prstGeom prst="rect">
            <a:avLst/>
          </a:prstGeom>
          <a:noFill/>
        </p:spPr>
        <p:txBody>
          <a:bodyPr wrap="square" rtlCol="0">
            <a:spAutoFit/>
          </a:bodyPr>
          <a:lstStyle/>
          <a:p>
            <a:r>
              <a:rPr lang="en-US" dirty="0"/>
              <a:t>run</a:t>
            </a:r>
            <a:endParaRPr lang="en-TR" dirty="0"/>
          </a:p>
        </p:txBody>
      </p:sp>
    </p:spTree>
    <p:extLst>
      <p:ext uri="{BB962C8B-B14F-4D97-AF65-F5344CB8AC3E}">
        <p14:creationId xmlns:p14="http://schemas.microsoft.com/office/powerpoint/2010/main" val="40942418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aşlık 7">
            <a:extLst>
              <a:ext uri="{FF2B5EF4-FFF2-40B4-BE49-F238E27FC236}">
                <a16:creationId xmlns:a16="http://schemas.microsoft.com/office/drawing/2014/main" id="{0548AB49-5955-4DC8-80E7-C0C2052DB19B}"/>
              </a:ext>
            </a:extLst>
          </p:cNvPr>
          <p:cNvSpPr>
            <a:spLocks noGrp="1"/>
          </p:cNvSpPr>
          <p:nvPr>
            <p:ph type="title"/>
          </p:nvPr>
        </p:nvSpPr>
        <p:spPr/>
        <p:txBody>
          <a:bodyPr/>
          <a:lstStyle/>
          <a:p>
            <a:r>
              <a:rPr lang="tr-TR" dirty="0" err="1">
                <a:solidFill>
                  <a:srgbClr val="002060"/>
                </a:solidFill>
              </a:rPr>
              <a:t>Map</a:t>
            </a:r>
            <a:r>
              <a:rPr lang="tr-TR" dirty="0">
                <a:solidFill>
                  <a:srgbClr val="002060"/>
                </a:solidFill>
              </a:rPr>
              <a:t> </a:t>
            </a:r>
            <a:r>
              <a:rPr lang="tr-TR" dirty="0" err="1">
                <a:solidFill>
                  <a:srgbClr val="002060"/>
                </a:solidFill>
              </a:rPr>
              <a:t>and</a:t>
            </a:r>
            <a:r>
              <a:rPr lang="tr-TR" dirty="0">
                <a:solidFill>
                  <a:srgbClr val="002060"/>
                </a:solidFill>
              </a:rPr>
              <a:t> Objects</a:t>
            </a:r>
          </a:p>
        </p:txBody>
      </p:sp>
      <p:pic>
        <p:nvPicPr>
          <p:cNvPr id="3" name="Picture 2">
            <a:extLst>
              <a:ext uri="{FF2B5EF4-FFF2-40B4-BE49-F238E27FC236}">
                <a16:creationId xmlns:a16="http://schemas.microsoft.com/office/drawing/2014/main" id="{B61C8F7B-678D-F94C-B295-891FD1DF02AD}"/>
              </a:ext>
            </a:extLst>
          </p:cNvPr>
          <p:cNvPicPr>
            <a:picLocks noChangeAspect="1"/>
          </p:cNvPicPr>
          <p:nvPr/>
        </p:nvPicPr>
        <p:blipFill>
          <a:blip r:embed="rId2"/>
          <a:stretch>
            <a:fillRect/>
          </a:stretch>
        </p:blipFill>
        <p:spPr>
          <a:xfrm>
            <a:off x="418288" y="1010810"/>
            <a:ext cx="8351418" cy="4018390"/>
          </a:xfrm>
          <a:prstGeom prst="rect">
            <a:avLst/>
          </a:prstGeom>
        </p:spPr>
      </p:pic>
      <p:sp>
        <p:nvSpPr>
          <p:cNvPr id="4" name="TextBox 3">
            <a:extLst>
              <a:ext uri="{FF2B5EF4-FFF2-40B4-BE49-F238E27FC236}">
                <a16:creationId xmlns:a16="http://schemas.microsoft.com/office/drawing/2014/main" id="{78A05B1A-6574-9F4F-B3DB-995BF827B781}"/>
              </a:ext>
            </a:extLst>
          </p:cNvPr>
          <p:cNvSpPr txBox="1"/>
          <p:nvPr/>
        </p:nvSpPr>
        <p:spPr>
          <a:xfrm>
            <a:off x="4593997" y="250487"/>
            <a:ext cx="3686782" cy="646331"/>
          </a:xfrm>
          <a:prstGeom prst="rect">
            <a:avLst/>
          </a:prstGeom>
          <a:noFill/>
        </p:spPr>
        <p:txBody>
          <a:bodyPr wrap="square" rtlCol="0">
            <a:spAutoFit/>
          </a:bodyPr>
          <a:lstStyle/>
          <a:p>
            <a:r>
              <a:rPr lang="en-TR" b="1" dirty="0">
                <a:solidFill>
                  <a:schemeClr val="accent4">
                    <a:lumMod val="75000"/>
                  </a:schemeClr>
                </a:solidFill>
              </a:rPr>
              <a:t>Thre are so many objects to shown as you can see</a:t>
            </a:r>
          </a:p>
        </p:txBody>
      </p:sp>
    </p:spTree>
    <p:extLst>
      <p:ext uri="{BB962C8B-B14F-4D97-AF65-F5344CB8AC3E}">
        <p14:creationId xmlns:p14="http://schemas.microsoft.com/office/powerpoint/2010/main" val="2099334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3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a:t>
            </a:r>
            <a:endParaRPr dirty="0"/>
          </a:p>
        </p:txBody>
      </p:sp>
      <p:sp>
        <p:nvSpPr>
          <p:cNvPr id="550" name="Google Shape;550;p31"/>
          <p:cNvSpPr txBox="1">
            <a:spLocks noGrp="1"/>
          </p:cNvSpPr>
          <p:nvPr>
            <p:ph type="subTitle" idx="1"/>
          </p:nvPr>
        </p:nvSpPr>
        <p:spPr>
          <a:xfrm>
            <a:off x="5869779" y="2294423"/>
            <a:ext cx="2363700" cy="49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tr-TR" dirty="0" err="1"/>
              <a:t>What</a:t>
            </a:r>
            <a:r>
              <a:rPr lang="tr-TR" dirty="0"/>
              <a:t> </a:t>
            </a:r>
            <a:r>
              <a:rPr lang="tr-TR" dirty="0" err="1"/>
              <a:t>algorithm</a:t>
            </a:r>
            <a:r>
              <a:rPr lang="tr-TR" dirty="0"/>
              <a:t> </a:t>
            </a:r>
            <a:r>
              <a:rPr lang="tr-TR" dirty="0" err="1"/>
              <a:t>we</a:t>
            </a:r>
            <a:r>
              <a:rPr lang="tr-TR" dirty="0"/>
              <a:t> </a:t>
            </a:r>
            <a:r>
              <a:rPr lang="tr-TR" dirty="0" err="1"/>
              <a:t>used</a:t>
            </a:r>
            <a:r>
              <a:rPr lang="tr-TR" dirty="0"/>
              <a:t> </a:t>
            </a:r>
            <a:r>
              <a:rPr lang="tr-TR" dirty="0" err="1"/>
              <a:t>and</a:t>
            </a:r>
            <a:r>
              <a:rPr lang="tr-TR" dirty="0"/>
              <a:t> </a:t>
            </a:r>
          </a:p>
          <a:p>
            <a:pPr marL="0" lvl="0" indent="0" algn="ctr" rtl="0">
              <a:spcBef>
                <a:spcPts val="0"/>
              </a:spcBef>
              <a:spcAft>
                <a:spcPts val="0"/>
              </a:spcAft>
              <a:buClr>
                <a:schemeClr val="dk1"/>
              </a:buClr>
              <a:buSzPts val="1100"/>
              <a:buFont typeface="Arial"/>
              <a:buNone/>
            </a:pPr>
            <a:r>
              <a:rPr lang="tr-TR" dirty="0"/>
              <a:t>How </a:t>
            </a:r>
            <a:r>
              <a:rPr lang="tr-TR" dirty="0" err="1"/>
              <a:t>we</a:t>
            </a:r>
            <a:r>
              <a:rPr lang="tr-TR" dirty="0"/>
              <a:t> </a:t>
            </a:r>
            <a:r>
              <a:rPr lang="tr-TR" dirty="0" err="1"/>
              <a:t>implemented</a:t>
            </a:r>
            <a:r>
              <a:rPr lang="tr-TR" dirty="0"/>
              <a:t> it</a:t>
            </a:r>
            <a:endParaRPr dirty="0"/>
          </a:p>
        </p:txBody>
      </p:sp>
      <p:sp>
        <p:nvSpPr>
          <p:cNvPr id="551" name="Google Shape;551;p31"/>
          <p:cNvSpPr txBox="1">
            <a:spLocks noGrp="1"/>
          </p:cNvSpPr>
          <p:nvPr>
            <p:ph type="subTitle" idx="2"/>
          </p:nvPr>
        </p:nvSpPr>
        <p:spPr>
          <a:xfrm>
            <a:off x="3544929" y="4266624"/>
            <a:ext cx="2363700" cy="49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tr-TR" dirty="0" err="1"/>
              <a:t>Wh,ch</a:t>
            </a:r>
            <a:r>
              <a:rPr lang="tr-TR" dirty="0"/>
              <a:t> </a:t>
            </a:r>
            <a:r>
              <a:rPr lang="tr-TR" dirty="0" err="1"/>
              <a:t>Models</a:t>
            </a:r>
            <a:r>
              <a:rPr lang="tr-TR" dirty="0"/>
              <a:t> </a:t>
            </a:r>
            <a:r>
              <a:rPr lang="tr-TR" dirty="0" err="1"/>
              <a:t>and</a:t>
            </a:r>
            <a:r>
              <a:rPr lang="tr-TR" dirty="0"/>
              <a:t> </a:t>
            </a:r>
            <a:r>
              <a:rPr lang="tr-TR" dirty="0" err="1"/>
              <a:t>whivh</a:t>
            </a:r>
            <a:r>
              <a:rPr lang="tr-TR" dirty="0"/>
              <a:t> </a:t>
            </a:r>
            <a:r>
              <a:rPr lang="tr-TR" dirty="0" err="1"/>
              <a:t>objects</a:t>
            </a:r>
            <a:r>
              <a:rPr lang="tr-TR" dirty="0"/>
              <a:t> </a:t>
            </a:r>
            <a:r>
              <a:rPr lang="tr-TR" dirty="0" err="1"/>
              <a:t>used</a:t>
            </a:r>
            <a:r>
              <a:rPr lang="tr-TR" dirty="0"/>
              <a:t> </a:t>
            </a:r>
            <a:endParaRPr dirty="0"/>
          </a:p>
        </p:txBody>
      </p:sp>
      <p:sp>
        <p:nvSpPr>
          <p:cNvPr id="552" name="Google Shape;552;p31"/>
          <p:cNvSpPr txBox="1">
            <a:spLocks noGrp="1"/>
          </p:cNvSpPr>
          <p:nvPr>
            <p:ph type="title" idx="3"/>
          </p:nvPr>
        </p:nvSpPr>
        <p:spPr>
          <a:xfrm>
            <a:off x="1380828" y="1428554"/>
            <a:ext cx="15498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53" name="Google Shape;553;p31"/>
          <p:cNvSpPr txBox="1">
            <a:spLocks noGrp="1"/>
          </p:cNvSpPr>
          <p:nvPr>
            <p:ph type="title" idx="4"/>
          </p:nvPr>
        </p:nvSpPr>
        <p:spPr>
          <a:xfrm>
            <a:off x="3951879" y="1454235"/>
            <a:ext cx="15498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54" name="Google Shape;554;p31"/>
          <p:cNvSpPr txBox="1">
            <a:spLocks noGrp="1"/>
          </p:cNvSpPr>
          <p:nvPr>
            <p:ph type="title" idx="5"/>
          </p:nvPr>
        </p:nvSpPr>
        <p:spPr>
          <a:xfrm>
            <a:off x="6246246" y="1441715"/>
            <a:ext cx="15498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55" name="Google Shape;555;p31"/>
          <p:cNvSpPr txBox="1">
            <a:spLocks noGrp="1"/>
          </p:cNvSpPr>
          <p:nvPr>
            <p:ph type="title" idx="6"/>
          </p:nvPr>
        </p:nvSpPr>
        <p:spPr>
          <a:xfrm>
            <a:off x="1380828" y="3217515"/>
            <a:ext cx="15498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56" name="Google Shape;556;p31"/>
          <p:cNvSpPr txBox="1">
            <a:spLocks noGrp="1"/>
          </p:cNvSpPr>
          <p:nvPr>
            <p:ph type="subTitle" idx="7"/>
          </p:nvPr>
        </p:nvSpPr>
        <p:spPr>
          <a:xfrm>
            <a:off x="1010628" y="1974753"/>
            <a:ext cx="22902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err="1"/>
              <a:t>Purpose</a:t>
            </a:r>
            <a:endParaRPr dirty="0"/>
          </a:p>
        </p:txBody>
      </p:sp>
      <p:sp>
        <p:nvSpPr>
          <p:cNvPr id="557" name="Google Shape;557;p31"/>
          <p:cNvSpPr txBox="1">
            <a:spLocks noGrp="1"/>
          </p:cNvSpPr>
          <p:nvPr>
            <p:ph type="subTitle" idx="8"/>
          </p:nvPr>
        </p:nvSpPr>
        <p:spPr>
          <a:xfrm>
            <a:off x="3583779" y="1974753"/>
            <a:ext cx="22860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err="1"/>
              <a:t>Implementation</a:t>
            </a:r>
            <a:endParaRPr dirty="0"/>
          </a:p>
        </p:txBody>
      </p:sp>
      <p:sp>
        <p:nvSpPr>
          <p:cNvPr id="558" name="Google Shape;558;p31"/>
          <p:cNvSpPr txBox="1">
            <a:spLocks noGrp="1"/>
          </p:cNvSpPr>
          <p:nvPr>
            <p:ph type="subTitle" idx="9"/>
          </p:nvPr>
        </p:nvSpPr>
        <p:spPr>
          <a:xfrm>
            <a:off x="1010628" y="3859215"/>
            <a:ext cx="22902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err="1"/>
              <a:t>Camera</a:t>
            </a:r>
            <a:r>
              <a:rPr lang="tr-TR" dirty="0"/>
              <a:t> </a:t>
            </a:r>
            <a:r>
              <a:rPr lang="tr-TR" dirty="0" err="1"/>
              <a:t>and</a:t>
            </a:r>
            <a:r>
              <a:rPr lang="tr-TR" dirty="0"/>
              <a:t> </a:t>
            </a:r>
            <a:r>
              <a:rPr lang="tr-TR" dirty="0" err="1"/>
              <a:t>Shading</a:t>
            </a:r>
            <a:endParaRPr dirty="0"/>
          </a:p>
        </p:txBody>
      </p:sp>
      <p:sp>
        <p:nvSpPr>
          <p:cNvPr id="559" name="Google Shape;559;p31"/>
          <p:cNvSpPr txBox="1">
            <a:spLocks noGrp="1"/>
          </p:cNvSpPr>
          <p:nvPr>
            <p:ph type="subTitle" idx="13"/>
          </p:nvPr>
        </p:nvSpPr>
        <p:spPr>
          <a:xfrm>
            <a:off x="973878" y="2320875"/>
            <a:ext cx="2363700" cy="49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tr-TR" dirty="0" err="1"/>
              <a:t>What</a:t>
            </a:r>
            <a:r>
              <a:rPr lang="tr-TR" dirty="0"/>
              <a:t> is </a:t>
            </a:r>
            <a:r>
              <a:rPr lang="tr-TR" dirty="0" err="1"/>
              <a:t>the</a:t>
            </a:r>
            <a:r>
              <a:rPr lang="tr-TR" dirty="0"/>
              <a:t> </a:t>
            </a:r>
            <a:r>
              <a:rPr lang="tr-TR" dirty="0" err="1"/>
              <a:t>purpose</a:t>
            </a:r>
            <a:r>
              <a:rPr lang="tr-TR" dirty="0"/>
              <a:t> of</a:t>
            </a:r>
          </a:p>
          <a:p>
            <a:pPr marL="0" lvl="0" indent="0" algn="ctr" rtl="0">
              <a:spcBef>
                <a:spcPts val="0"/>
              </a:spcBef>
              <a:spcAft>
                <a:spcPts val="0"/>
              </a:spcAft>
              <a:buClr>
                <a:schemeClr val="dk1"/>
              </a:buClr>
              <a:buSzPts val="1100"/>
              <a:buFont typeface="Arial"/>
              <a:buNone/>
            </a:pPr>
            <a:r>
              <a:rPr lang="tr-TR" dirty="0" err="1"/>
              <a:t>Fastory</a:t>
            </a:r>
            <a:r>
              <a:rPr lang="tr-TR" dirty="0"/>
              <a:t> </a:t>
            </a:r>
            <a:r>
              <a:rPr lang="tr-TR" dirty="0" err="1"/>
              <a:t>Filtrerer</a:t>
            </a:r>
            <a:endParaRPr dirty="0"/>
          </a:p>
        </p:txBody>
      </p:sp>
      <p:sp>
        <p:nvSpPr>
          <p:cNvPr id="560" name="Google Shape;560;p31"/>
          <p:cNvSpPr txBox="1">
            <a:spLocks noGrp="1"/>
          </p:cNvSpPr>
          <p:nvPr>
            <p:ph type="subTitle" idx="14"/>
          </p:nvPr>
        </p:nvSpPr>
        <p:spPr>
          <a:xfrm>
            <a:off x="3544929" y="2320875"/>
            <a:ext cx="2363700" cy="49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tr-TR" dirty="0"/>
              <a:t>How </a:t>
            </a:r>
            <a:r>
              <a:rPr lang="tr-TR" dirty="0" err="1"/>
              <a:t>we</a:t>
            </a:r>
            <a:r>
              <a:rPr lang="tr-TR" dirty="0"/>
              <a:t> </a:t>
            </a:r>
            <a:r>
              <a:rPr lang="tr-TR" dirty="0" err="1"/>
              <a:t>implemented</a:t>
            </a:r>
            <a:r>
              <a:rPr lang="tr-TR" dirty="0"/>
              <a:t> </a:t>
            </a:r>
            <a:r>
              <a:rPr lang="tr-TR" dirty="0" err="1"/>
              <a:t>our</a:t>
            </a:r>
            <a:endParaRPr lang="tr-TR" dirty="0"/>
          </a:p>
          <a:p>
            <a:pPr marL="0" lvl="0" indent="0" algn="ctr" rtl="0">
              <a:spcBef>
                <a:spcPts val="0"/>
              </a:spcBef>
              <a:spcAft>
                <a:spcPts val="0"/>
              </a:spcAft>
              <a:buClr>
                <a:schemeClr val="dk1"/>
              </a:buClr>
              <a:buSzPts val="1100"/>
              <a:buFont typeface="Arial"/>
              <a:buNone/>
            </a:pPr>
            <a:r>
              <a:rPr lang="tr-TR" dirty="0"/>
              <a:t>idea </a:t>
            </a:r>
            <a:r>
              <a:rPr lang="tr-TR" dirty="0" err="1"/>
              <a:t>to</a:t>
            </a:r>
            <a:r>
              <a:rPr lang="tr-TR" dirty="0"/>
              <a:t> Webgl2.</a:t>
            </a:r>
            <a:endParaRPr dirty="0"/>
          </a:p>
        </p:txBody>
      </p:sp>
      <p:sp>
        <p:nvSpPr>
          <p:cNvPr id="561" name="Google Shape;561;p31"/>
          <p:cNvSpPr txBox="1">
            <a:spLocks noGrp="1"/>
          </p:cNvSpPr>
          <p:nvPr>
            <p:ph type="subTitle" idx="15"/>
          </p:nvPr>
        </p:nvSpPr>
        <p:spPr>
          <a:xfrm>
            <a:off x="5843172" y="1972042"/>
            <a:ext cx="22902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err="1"/>
              <a:t>Algorithm</a:t>
            </a:r>
            <a:endParaRPr dirty="0"/>
          </a:p>
        </p:txBody>
      </p:sp>
      <p:sp>
        <p:nvSpPr>
          <p:cNvPr id="15" name="Google Shape;553;p31">
            <a:extLst>
              <a:ext uri="{FF2B5EF4-FFF2-40B4-BE49-F238E27FC236}">
                <a16:creationId xmlns:a16="http://schemas.microsoft.com/office/drawing/2014/main" id="{89424A3F-3B88-4A27-B201-AFD9E327C7C4}"/>
              </a:ext>
            </a:extLst>
          </p:cNvPr>
          <p:cNvSpPr txBox="1">
            <a:spLocks/>
          </p:cNvSpPr>
          <p:nvPr/>
        </p:nvSpPr>
        <p:spPr>
          <a:xfrm>
            <a:off x="3951879" y="3158697"/>
            <a:ext cx="1549800" cy="641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6"/>
              </a:buClr>
              <a:buSzPts val="4400"/>
              <a:buFont typeface="Oswald"/>
              <a:buNone/>
              <a:defRPr sz="4400" b="1" i="0" u="none" strike="noStrike" cap="none">
                <a:solidFill>
                  <a:schemeClr val="accent3"/>
                </a:solidFill>
                <a:latin typeface="Oswald"/>
                <a:ea typeface="Oswald"/>
                <a:cs typeface="Oswald"/>
                <a:sym typeface="Oswald"/>
              </a:defRPr>
            </a:lvl1pPr>
            <a:lvl2pPr marR="0" lvl="1"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2pPr>
            <a:lvl3pPr marR="0" lvl="2"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3pPr>
            <a:lvl4pPr marR="0" lvl="3"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4pPr>
            <a:lvl5pPr marR="0" lvl="4"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5pPr>
            <a:lvl6pPr marR="0" lvl="5"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6pPr>
            <a:lvl7pPr marR="0" lvl="6"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7pPr>
            <a:lvl8pPr marR="0" lvl="7"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8pPr>
            <a:lvl9pPr marR="0" lvl="8"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9pPr>
          </a:lstStyle>
          <a:p>
            <a:r>
              <a:rPr lang="en" dirty="0"/>
              <a:t>0</a:t>
            </a:r>
            <a:r>
              <a:rPr lang="tr-TR" dirty="0"/>
              <a:t>5</a:t>
            </a:r>
            <a:endParaRPr lang="en" dirty="0"/>
          </a:p>
        </p:txBody>
      </p:sp>
      <p:sp>
        <p:nvSpPr>
          <p:cNvPr id="16" name="Google Shape;555;p31">
            <a:extLst>
              <a:ext uri="{FF2B5EF4-FFF2-40B4-BE49-F238E27FC236}">
                <a16:creationId xmlns:a16="http://schemas.microsoft.com/office/drawing/2014/main" id="{35B737F4-8F19-4FC1-AF0A-42313D6DF7A2}"/>
              </a:ext>
            </a:extLst>
          </p:cNvPr>
          <p:cNvSpPr txBox="1">
            <a:spLocks/>
          </p:cNvSpPr>
          <p:nvPr/>
        </p:nvSpPr>
        <p:spPr>
          <a:xfrm>
            <a:off x="6213372" y="3159666"/>
            <a:ext cx="1549800" cy="641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6"/>
              </a:buClr>
              <a:buSzPts val="4400"/>
              <a:buFont typeface="Oswald"/>
              <a:buNone/>
              <a:defRPr sz="4400" b="1" i="0" u="none" strike="noStrike" cap="none">
                <a:solidFill>
                  <a:schemeClr val="accent3"/>
                </a:solidFill>
                <a:latin typeface="Oswald"/>
                <a:ea typeface="Oswald"/>
                <a:cs typeface="Oswald"/>
                <a:sym typeface="Oswald"/>
              </a:defRPr>
            </a:lvl1pPr>
            <a:lvl2pPr marR="0" lvl="1"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2pPr>
            <a:lvl3pPr marR="0" lvl="2"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3pPr>
            <a:lvl4pPr marR="0" lvl="3"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4pPr>
            <a:lvl5pPr marR="0" lvl="4"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5pPr>
            <a:lvl6pPr marR="0" lvl="5"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6pPr>
            <a:lvl7pPr marR="0" lvl="6"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7pPr>
            <a:lvl8pPr marR="0" lvl="7"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8pPr>
            <a:lvl9pPr marR="0" lvl="8" algn="ctr" rtl="0">
              <a:lnSpc>
                <a:spcPct val="100000"/>
              </a:lnSpc>
              <a:spcBef>
                <a:spcPts val="0"/>
              </a:spcBef>
              <a:spcAft>
                <a:spcPts val="0"/>
              </a:spcAft>
              <a:buClr>
                <a:schemeClr val="accent3"/>
              </a:buClr>
              <a:buSzPts val="12000"/>
              <a:buFont typeface="Anton"/>
              <a:buNone/>
              <a:defRPr sz="12000" b="0" i="0" u="none" strike="noStrike" cap="none">
                <a:solidFill>
                  <a:schemeClr val="accent3"/>
                </a:solidFill>
                <a:latin typeface="Anton"/>
                <a:ea typeface="Anton"/>
                <a:cs typeface="Anton"/>
                <a:sym typeface="Anton"/>
              </a:defRPr>
            </a:lvl9pPr>
          </a:lstStyle>
          <a:p>
            <a:r>
              <a:rPr lang="en" dirty="0"/>
              <a:t>0</a:t>
            </a:r>
            <a:r>
              <a:rPr lang="tr-TR" dirty="0"/>
              <a:t>6</a:t>
            </a:r>
            <a:endParaRPr lang="en" dirty="0"/>
          </a:p>
        </p:txBody>
      </p:sp>
      <p:sp>
        <p:nvSpPr>
          <p:cNvPr id="17" name="Google Shape;558;p31">
            <a:extLst>
              <a:ext uri="{FF2B5EF4-FFF2-40B4-BE49-F238E27FC236}">
                <a16:creationId xmlns:a16="http://schemas.microsoft.com/office/drawing/2014/main" id="{408FA947-729D-4C26-85BF-762FDFF3B3B7}"/>
              </a:ext>
            </a:extLst>
          </p:cNvPr>
          <p:cNvSpPr txBox="1">
            <a:spLocks/>
          </p:cNvSpPr>
          <p:nvPr/>
        </p:nvSpPr>
        <p:spPr>
          <a:xfrm>
            <a:off x="3544929" y="3859215"/>
            <a:ext cx="2290200" cy="36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1pPr>
            <a:lvl2pPr marL="914400" marR="0" lvl="1"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2pPr>
            <a:lvl3pPr marL="1371600" marR="0" lvl="2"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3pPr>
            <a:lvl4pPr marL="1828800" marR="0" lvl="3"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4pPr>
            <a:lvl5pPr marL="2286000" marR="0" lvl="4"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5pPr>
            <a:lvl6pPr marL="2743200" marR="0" lvl="5"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6pPr>
            <a:lvl7pPr marL="3200400" marR="0" lvl="6"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7pPr>
            <a:lvl8pPr marL="3657600" marR="0" lvl="7"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8pPr>
            <a:lvl9pPr marL="4114800" marR="0" lvl="8"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9pPr>
          </a:lstStyle>
          <a:p>
            <a:pPr marL="0" indent="0"/>
            <a:r>
              <a:rPr lang="tr-TR" dirty="0" err="1"/>
              <a:t>Models</a:t>
            </a:r>
            <a:endParaRPr lang="tr-TR" dirty="0"/>
          </a:p>
        </p:txBody>
      </p:sp>
      <p:sp>
        <p:nvSpPr>
          <p:cNvPr id="18" name="Google Shape;551;p31">
            <a:extLst>
              <a:ext uri="{FF2B5EF4-FFF2-40B4-BE49-F238E27FC236}">
                <a16:creationId xmlns:a16="http://schemas.microsoft.com/office/drawing/2014/main" id="{01F25544-F524-4845-99A6-B02B032FC710}"/>
              </a:ext>
            </a:extLst>
          </p:cNvPr>
          <p:cNvSpPr txBox="1">
            <a:spLocks/>
          </p:cNvSpPr>
          <p:nvPr/>
        </p:nvSpPr>
        <p:spPr>
          <a:xfrm>
            <a:off x="1010628" y="4266624"/>
            <a:ext cx="2363700" cy="491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800"/>
              <a:buFont typeface="Fira Sans"/>
              <a:buNone/>
              <a:defRPr sz="1200" b="0" i="0" u="none" strike="noStrike" cap="none">
                <a:solidFill>
                  <a:schemeClr val="dk2"/>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dk2"/>
              </a:buClr>
              <a:buSzPts val="2800"/>
              <a:buFont typeface="Fira Sans"/>
              <a:buNone/>
              <a:defRPr sz="2800" b="0" i="0" u="none" strike="noStrike" cap="none">
                <a:solidFill>
                  <a:schemeClr val="dk2"/>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dk2"/>
              </a:buClr>
              <a:buSzPts val="2800"/>
              <a:buFont typeface="Fira Sans"/>
              <a:buNone/>
              <a:defRPr sz="2800" b="0" i="0" u="none" strike="noStrike" cap="none">
                <a:solidFill>
                  <a:schemeClr val="dk2"/>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dk2"/>
              </a:buClr>
              <a:buSzPts val="2800"/>
              <a:buFont typeface="Fira Sans"/>
              <a:buNone/>
              <a:defRPr sz="2800" b="0" i="0" u="none" strike="noStrike" cap="none">
                <a:solidFill>
                  <a:schemeClr val="dk2"/>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dk2"/>
              </a:buClr>
              <a:buSzPts val="2800"/>
              <a:buFont typeface="Fira Sans"/>
              <a:buNone/>
              <a:defRPr sz="2800" b="0" i="0" u="none" strike="noStrike" cap="none">
                <a:solidFill>
                  <a:schemeClr val="dk2"/>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dk2"/>
              </a:buClr>
              <a:buSzPts val="2800"/>
              <a:buFont typeface="Fira Sans"/>
              <a:buNone/>
              <a:defRPr sz="2800" b="0" i="0" u="none" strike="noStrike" cap="none">
                <a:solidFill>
                  <a:schemeClr val="dk2"/>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dk2"/>
              </a:buClr>
              <a:buSzPts val="2800"/>
              <a:buFont typeface="Fira Sans"/>
              <a:buNone/>
              <a:defRPr sz="2800" b="0" i="0" u="none" strike="noStrike" cap="none">
                <a:solidFill>
                  <a:schemeClr val="dk2"/>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dk2"/>
              </a:buClr>
              <a:buSzPts val="2800"/>
              <a:buFont typeface="Fira Sans"/>
              <a:buNone/>
              <a:defRPr sz="2800" b="0" i="0" u="none" strike="noStrike" cap="none">
                <a:solidFill>
                  <a:schemeClr val="dk2"/>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dk2"/>
              </a:buClr>
              <a:buSzPts val="2800"/>
              <a:buFont typeface="Fira Sans"/>
              <a:buNone/>
              <a:defRPr sz="2800" b="0" i="0" u="none" strike="noStrike" cap="none">
                <a:solidFill>
                  <a:schemeClr val="dk2"/>
                </a:solidFill>
                <a:latin typeface="Fira Sans"/>
                <a:ea typeface="Fira Sans"/>
                <a:cs typeface="Fira Sans"/>
                <a:sym typeface="Fira Sans"/>
              </a:defRPr>
            </a:lvl9pPr>
          </a:lstStyle>
          <a:p>
            <a:pPr marL="0" indent="0">
              <a:buClr>
                <a:schemeClr val="dk1"/>
              </a:buClr>
              <a:buSzPts val="1100"/>
              <a:buFont typeface="Arial"/>
              <a:buNone/>
            </a:pPr>
            <a:r>
              <a:rPr lang="tr-TR" dirty="0" err="1"/>
              <a:t>Different</a:t>
            </a:r>
            <a:r>
              <a:rPr lang="tr-TR" dirty="0"/>
              <a:t> </a:t>
            </a:r>
            <a:r>
              <a:rPr lang="tr-TR" dirty="0" err="1"/>
              <a:t>camera</a:t>
            </a:r>
            <a:r>
              <a:rPr lang="tr-TR" dirty="0"/>
              <a:t> </a:t>
            </a:r>
            <a:r>
              <a:rPr lang="tr-TR" dirty="0" err="1"/>
              <a:t>and</a:t>
            </a:r>
            <a:r>
              <a:rPr lang="tr-TR" dirty="0"/>
              <a:t>  </a:t>
            </a:r>
            <a:r>
              <a:rPr lang="tr-TR" dirty="0" err="1"/>
              <a:t>diffrent</a:t>
            </a:r>
            <a:r>
              <a:rPr lang="tr-TR" dirty="0"/>
              <a:t> </a:t>
            </a:r>
            <a:r>
              <a:rPr lang="tr-TR" dirty="0" err="1"/>
              <a:t>shading</a:t>
            </a:r>
            <a:r>
              <a:rPr lang="tr-TR" dirty="0"/>
              <a:t> </a:t>
            </a:r>
            <a:r>
              <a:rPr lang="tr-TR" dirty="0" err="1"/>
              <a:t>implementation</a:t>
            </a:r>
            <a:endParaRPr lang="tr-TR" dirty="0"/>
          </a:p>
        </p:txBody>
      </p:sp>
      <p:sp>
        <p:nvSpPr>
          <p:cNvPr id="19" name="Google Shape;558;p31">
            <a:extLst>
              <a:ext uri="{FF2B5EF4-FFF2-40B4-BE49-F238E27FC236}">
                <a16:creationId xmlns:a16="http://schemas.microsoft.com/office/drawing/2014/main" id="{09E963FB-D2CA-4C63-BCD2-AD3ED8FEC8BD}"/>
              </a:ext>
            </a:extLst>
          </p:cNvPr>
          <p:cNvSpPr txBox="1">
            <a:spLocks/>
          </p:cNvSpPr>
          <p:nvPr/>
        </p:nvSpPr>
        <p:spPr>
          <a:xfrm>
            <a:off x="5943279" y="3853594"/>
            <a:ext cx="2290200" cy="36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1pPr>
            <a:lvl2pPr marL="914400" marR="0" lvl="1"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2pPr>
            <a:lvl3pPr marL="1371600" marR="0" lvl="2"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3pPr>
            <a:lvl4pPr marL="1828800" marR="0" lvl="3"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4pPr>
            <a:lvl5pPr marL="2286000" marR="0" lvl="4"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5pPr>
            <a:lvl6pPr marL="2743200" marR="0" lvl="5"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6pPr>
            <a:lvl7pPr marL="3200400" marR="0" lvl="6"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7pPr>
            <a:lvl8pPr marL="3657600" marR="0" lvl="7"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8pPr>
            <a:lvl9pPr marL="4114800" marR="0" lvl="8" indent="-317500" algn="ctr" rtl="0">
              <a:lnSpc>
                <a:spcPct val="100000"/>
              </a:lnSpc>
              <a:spcBef>
                <a:spcPts val="0"/>
              </a:spcBef>
              <a:spcAft>
                <a:spcPts val="0"/>
              </a:spcAft>
              <a:buClr>
                <a:schemeClr val="dk2"/>
              </a:buClr>
              <a:buSzPts val="1400"/>
              <a:buFont typeface="Fira Sans"/>
              <a:buNone/>
              <a:defRPr sz="1800" b="1" i="0" u="none" strike="noStrike" cap="none">
                <a:solidFill>
                  <a:schemeClr val="dk2"/>
                </a:solidFill>
                <a:latin typeface="Oswald"/>
                <a:ea typeface="Oswald"/>
                <a:cs typeface="Oswald"/>
                <a:sym typeface="Oswald"/>
              </a:defRPr>
            </a:lvl9pPr>
          </a:lstStyle>
          <a:p>
            <a:pPr marL="0" indent="0"/>
            <a:r>
              <a:rPr lang="tr-TR" dirty="0" err="1"/>
              <a:t>References</a:t>
            </a:r>
            <a:endParaRPr lang="tr-T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1322;p49">
            <a:extLst>
              <a:ext uri="{FF2B5EF4-FFF2-40B4-BE49-F238E27FC236}">
                <a16:creationId xmlns:a16="http://schemas.microsoft.com/office/drawing/2014/main" id="{49E54CF0-BCA5-46E0-86A7-4F3AA54FA156}"/>
              </a:ext>
            </a:extLst>
          </p:cNvPr>
          <p:cNvGrpSpPr/>
          <p:nvPr/>
        </p:nvGrpSpPr>
        <p:grpSpPr>
          <a:xfrm rot="8100000">
            <a:off x="3537499" y="796626"/>
            <a:ext cx="2068677" cy="1991059"/>
            <a:chOff x="3653113" y="1123801"/>
            <a:chExt cx="2022364" cy="1946483"/>
          </a:xfrm>
        </p:grpSpPr>
        <p:sp>
          <p:nvSpPr>
            <p:cNvPr id="6" name="Google Shape;1323;p49">
              <a:extLst>
                <a:ext uri="{FF2B5EF4-FFF2-40B4-BE49-F238E27FC236}">
                  <a16:creationId xmlns:a16="http://schemas.microsoft.com/office/drawing/2014/main" id="{C6B56AC2-2C75-4FF7-AED2-1CB7227DB094}"/>
                </a:ext>
              </a:extLst>
            </p:cNvPr>
            <p:cNvSpPr/>
            <p:nvPr/>
          </p:nvSpPr>
          <p:spPr>
            <a:xfrm rot="5400000">
              <a:off x="3397714" y="1379200"/>
              <a:ext cx="1946483" cy="1435685"/>
            </a:xfrm>
            <a:custGeom>
              <a:avLst/>
              <a:gdLst/>
              <a:ahLst/>
              <a:cxnLst/>
              <a:rect l="l" t="t" r="r" b="b"/>
              <a:pathLst>
                <a:path w="13371" h="9862" extrusionOk="0">
                  <a:moveTo>
                    <a:pt x="0" y="0"/>
                  </a:moveTo>
                  <a:lnTo>
                    <a:pt x="1144" y="9861"/>
                  </a:lnTo>
                  <a:lnTo>
                    <a:pt x="13371" y="563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24;p49">
              <a:extLst>
                <a:ext uri="{FF2B5EF4-FFF2-40B4-BE49-F238E27FC236}">
                  <a16:creationId xmlns:a16="http://schemas.microsoft.com/office/drawing/2014/main" id="{916B7FE8-E7CE-454B-8106-9FDF81672E17}"/>
                </a:ext>
              </a:extLst>
            </p:cNvPr>
            <p:cNvSpPr/>
            <p:nvPr/>
          </p:nvSpPr>
          <p:spPr>
            <a:xfrm rot="5400000">
              <a:off x="3998877" y="1393685"/>
              <a:ext cx="1946483" cy="1406715"/>
            </a:xfrm>
            <a:custGeom>
              <a:avLst/>
              <a:gdLst/>
              <a:ahLst/>
              <a:cxnLst/>
              <a:rect l="l" t="t" r="r" b="b"/>
              <a:pathLst>
                <a:path w="13371" h="9663" extrusionOk="0">
                  <a:moveTo>
                    <a:pt x="0" y="4030"/>
                  </a:moveTo>
                  <a:lnTo>
                    <a:pt x="8847" y="1"/>
                  </a:lnTo>
                  <a:lnTo>
                    <a:pt x="13371" y="966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Başlık 1">
            <a:extLst>
              <a:ext uri="{FF2B5EF4-FFF2-40B4-BE49-F238E27FC236}">
                <a16:creationId xmlns:a16="http://schemas.microsoft.com/office/drawing/2014/main" id="{494AF9B1-8EE5-4754-863D-737C9BE1113D}"/>
              </a:ext>
            </a:extLst>
          </p:cNvPr>
          <p:cNvSpPr>
            <a:spLocks noGrp="1"/>
          </p:cNvSpPr>
          <p:nvPr>
            <p:ph type="title"/>
          </p:nvPr>
        </p:nvSpPr>
        <p:spPr/>
        <p:txBody>
          <a:bodyPr/>
          <a:lstStyle/>
          <a:p>
            <a:r>
              <a:rPr lang="tr-TR" dirty="0" err="1"/>
              <a:t>References</a:t>
            </a:r>
            <a:endParaRPr lang="tr-TR" dirty="0"/>
          </a:p>
        </p:txBody>
      </p:sp>
      <p:sp>
        <p:nvSpPr>
          <p:cNvPr id="3" name="Başlık 2">
            <a:extLst>
              <a:ext uri="{FF2B5EF4-FFF2-40B4-BE49-F238E27FC236}">
                <a16:creationId xmlns:a16="http://schemas.microsoft.com/office/drawing/2014/main" id="{2AFC8254-C0ED-4A27-A8D6-374185971E4D}"/>
              </a:ext>
            </a:extLst>
          </p:cNvPr>
          <p:cNvSpPr>
            <a:spLocks noGrp="1"/>
          </p:cNvSpPr>
          <p:nvPr>
            <p:ph type="title" idx="2"/>
          </p:nvPr>
        </p:nvSpPr>
        <p:spPr/>
        <p:txBody>
          <a:bodyPr/>
          <a:lstStyle/>
          <a:p>
            <a:r>
              <a:rPr lang="tr-TR" dirty="0"/>
              <a:t>06</a:t>
            </a:r>
          </a:p>
        </p:txBody>
      </p:sp>
      <p:sp>
        <p:nvSpPr>
          <p:cNvPr id="4" name="Alt Başlık 3">
            <a:extLst>
              <a:ext uri="{FF2B5EF4-FFF2-40B4-BE49-F238E27FC236}">
                <a16:creationId xmlns:a16="http://schemas.microsoft.com/office/drawing/2014/main" id="{933EF7BC-6480-40B7-9872-C6AE9A259796}"/>
              </a:ext>
            </a:extLst>
          </p:cNvPr>
          <p:cNvSpPr>
            <a:spLocks noGrp="1"/>
          </p:cNvSpPr>
          <p:nvPr>
            <p:ph type="subTitle" idx="1"/>
          </p:nvPr>
        </p:nvSpPr>
        <p:spPr/>
        <p:txBody>
          <a:bodyPr/>
          <a:lstStyle/>
          <a:p>
            <a:endParaRPr lang="tr-TR"/>
          </a:p>
        </p:txBody>
      </p:sp>
    </p:spTree>
    <p:extLst>
      <p:ext uri="{BB962C8B-B14F-4D97-AF65-F5344CB8AC3E}">
        <p14:creationId xmlns:p14="http://schemas.microsoft.com/office/powerpoint/2010/main" val="24007479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33"/>
        <p:cNvGrpSpPr/>
        <p:nvPr/>
      </p:nvGrpSpPr>
      <p:grpSpPr>
        <a:xfrm>
          <a:off x="0" y="0"/>
          <a:ext cx="0" cy="0"/>
          <a:chOff x="0" y="0"/>
          <a:chExt cx="0" cy="0"/>
        </a:xfrm>
      </p:grpSpPr>
      <p:sp>
        <p:nvSpPr>
          <p:cNvPr id="1537" name="Google Shape;1537;p55"/>
          <p:cNvSpPr txBox="1">
            <a:spLocks noGrp="1"/>
          </p:cNvSpPr>
          <p:nvPr>
            <p:ph type="subTitle" idx="1"/>
          </p:nvPr>
        </p:nvSpPr>
        <p:spPr>
          <a:xfrm flipH="1">
            <a:off x="386181" y="1024837"/>
            <a:ext cx="8489594" cy="3303971"/>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dk2"/>
              </a:buClr>
              <a:buSzPts val="1200"/>
              <a:buChar char="●"/>
            </a:pPr>
            <a:r>
              <a:rPr lang="tr-TR" dirty="0">
                <a:latin typeface="Fira Sans" panose="020B0604020202020204" charset="0"/>
              </a:rPr>
              <a:t>3D </a:t>
            </a:r>
            <a:r>
              <a:rPr lang="tr-TR" dirty="0" err="1">
                <a:latin typeface="Fira Sans" panose="020B0604020202020204" charset="0"/>
              </a:rPr>
              <a:t>models</a:t>
            </a:r>
            <a:r>
              <a:rPr lang="tr-TR" dirty="0">
                <a:latin typeface="Fira Sans" panose="020B0604020202020204" charset="0"/>
              </a:rPr>
              <a:t> - </a:t>
            </a:r>
            <a:r>
              <a:rPr lang="tr-TR" dirty="0">
                <a:solidFill>
                  <a:srgbClr val="2D5C2E"/>
                </a:solidFill>
                <a:latin typeface="Fira Sans" panose="020B0604020202020204" charset="0"/>
                <a:hlinkClick r:id="rId3"/>
              </a:rPr>
              <a:t>https://www.blender.org/about/</a:t>
            </a:r>
            <a:endParaRPr lang="tr-TR" dirty="0">
              <a:solidFill>
                <a:srgbClr val="7030A0"/>
              </a:solidFill>
              <a:uFill>
                <a:noFill/>
              </a:uFill>
              <a:latin typeface="Fira Sans" panose="020B0604020202020204" charset="0"/>
            </a:endParaRPr>
          </a:p>
          <a:p>
            <a:pPr marL="457200" lvl="0" indent="-304800" algn="l" rtl="0">
              <a:spcBef>
                <a:spcPts val="0"/>
              </a:spcBef>
              <a:spcAft>
                <a:spcPts val="0"/>
              </a:spcAft>
              <a:buClr>
                <a:schemeClr val="dk2"/>
              </a:buClr>
              <a:buSzPts val="1200"/>
              <a:buChar char="●"/>
            </a:pPr>
            <a:endParaRPr lang="tr-TR" dirty="0">
              <a:uFill>
                <a:noFill/>
              </a:uFill>
              <a:latin typeface="Fira Sans" panose="020B0604020202020204" charset="0"/>
            </a:endParaRPr>
          </a:p>
          <a:p>
            <a:pPr marL="457200" lvl="0" indent="-304800" algn="l" rtl="0">
              <a:spcBef>
                <a:spcPts val="0"/>
              </a:spcBef>
              <a:spcAft>
                <a:spcPts val="0"/>
              </a:spcAft>
              <a:buClr>
                <a:schemeClr val="dk2"/>
              </a:buClr>
              <a:buSzPts val="1200"/>
              <a:buChar char="●"/>
            </a:pPr>
            <a:r>
              <a:rPr lang="tr-TR" dirty="0" err="1">
                <a:uFill>
                  <a:noFill/>
                </a:uFill>
                <a:latin typeface="Fira Sans" panose="020B0604020202020204" charset="0"/>
              </a:rPr>
              <a:t>Character</a:t>
            </a:r>
            <a:r>
              <a:rPr lang="tr-TR" dirty="0">
                <a:uFill>
                  <a:noFill/>
                </a:uFill>
                <a:latin typeface="Fira Sans" panose="020B0604020202020204" charset="0"/>
              </a:rPr>
              <a:t> - </a:t>
            </a:r>
            <a:r>
              <a:rPr lang="tr-TR" dirty="0">
                <a:uFill>
                  <a:noFill/>
                </a:uFill>
                <a:latin typeface="Fira Sans" panose="020B0604020202020204" charset="0"/>
                <a:hlinkClick r:id="rId4"/>
              </a:rPr>
              <a:t>https://www.mixamo.com/#/</a:t>
            </a:r>
            <a:endParaRPr lang="tr-TR" dirty="0">
              <a:uFill>
                <a:noFill/>
              </a:uFill>
              <a:latin typeface="Fira Sans" panose="020B0604020202020204" charset="0"/>
            </a:endParaRPr>
          </a:p>
          <a:p>
            <a:pPr marL="457200" lvl="0" indent="-304800" algn="l" rtl="0">
              <a:spcBef>
                <a:spcPts val="0"/>
              </a:spcBef>
              <a:spcAft>
                <a:spcPts val="0"/>
              </a:spcAft>
              <a:buClr>
                <a:schemeClr val="dk2"/>
              </a:buClr>
              <a:buSzPts val="1200"/>
              <a:buChar char="●"/>
            </a:pPr>
            <a:endParaRPr lang="tr-TR" dirty="0">
              <a:uFill>
                <a:noFill/>
              </a:uFill>
              <a:latin typeface="Fira Sans" panose="020B0604020202020204" charset="0"/>
            </a:endParaRPr>
          </a:p>
          <a:p>
            <a:pPr marL="457200" lvl="0" indent="-304800" algn="l" rtl="0">
              <a:spcBef>
                <a:spcPts val="0"/>
              </a:spcBef>
              <a:spcAft>
                <a:spcPts val="0"/>
              </a:spcAft>
              <a:buClr>
                <a:schemeClr val="dk2"/>
              </a:buClr>
              <a:buSzPts val="1200"/>
              <a:buChar char="●"/>
            </a:pPr>
            <a:r>
              <a:rPr lang="tr-TR" dirty="0">
                <a:uFill>
                  <a:noFill/>
                </a:uFill>
                <a:latin typeface="Fira Sans" panose="020B0604020202020204" charset="0"/>
              </a:rPr>
              <a:t>Music </a:t>
            </a:r>
            <a:r>
              <a:rPr lang="tr-TR" dirty="0" err="1">
                <a:uFill>
                  <a:noFill/>
                </a:uFill>
                <a:latin typeface="Fira Sans" panose="020B0604020202020204" charset="0"/>
              </a:rPr>
              <a:t>used</a:t>
            </a:r>
            <a:r>
              <a:rPr lang="tr-TR" dirty="0">
                <a:uFill>
                  <a:noFill/>
                </a:uFill>
                <a:latin typeface="Fira Sans" panose="020B0604020202020204" charset="0"/>
              </a:rPr>
              <a:t> in </a:t>
            </a:r>
            <a:r>
              <a:rPr lang="tr-TR" dirty="0" err="1">
                <a:uFill>
                  <a:noFill/>
                </a:uFill>
                <a:latin typeface="Fira Sans" panose="020B0604020202020204" charset="0"/>
              </a:rPr>
              <a:t>the</a:t>
            </a:r>
            <a:r>
              <a:rPr lang="tr-TR" dirty="0">
                <a:uFill>
                  <a:noFill/>
                </a:uFill>
                <a:latin typeface="Fira Sans" panose="020B0604020202020204" charset="0"/>
              </a:rPr>
              <a:t> </a:t>
            </a:r>
            <a:r>
              <a:rPr lang="tr-TR" dirty="0" err="1">
                <a:uFill>
                  <a:noFill/>
                </a:uFill>
                <a:latin typeface="Fira Sans" panose="020B0604020202020204" charset="0"/>
              </a:rPr>
              <a:t>game</a:t>
            </a:r>
            <a:r>
              <a:rPr lang="tr-TR" dirty="0">
                <a:uFill>
                  <a:noFill/>
                </a:uFill>
                <a:latin typeface="Fira Sans" panose="020B0604020202020204" charset="0"/>
              </a:rPr>
              <a:t> :</a:t>
            </a:r>
            <a:r>
              <a:rPr lang="tr-TR" dirty="0">
                <a:uFill>
                  <a:noFill/>
                </a:uFill>
                <a:latin typeface="Fira Sans" panose="020B0604020202020204" charset="0"/>
                <a:hlinkClick r:id="rId5"/>
              </a:rPr>
              <a:t>https://www.epidemicsound.com/signup?next=%2Fsound-effects%2Ffootsteps%2F</a:t>
            </a:r>
            <a:endParaRPr lang="tr-TR" dirty="0">
              <a:uFill>
                <a:noFill/>
              </a:uFill>
              <a:latin typeface="Fira Sans" panose="020B0604020202020204" charset="0"/>
            </a:endParaRPr>
          </a:p>
          <a:p>
            <a:pPr marL="152400" lvl="0" indent="0" algn="l" rtl="0">
              <a:spcBef>
                <a:spcPts val="0"/>
              </a:spcBef>
              <a:spcAft>
                <a:spcPts val="0"/>
              </a:spcAft>
              <a:buClr>
                <a:schemeClr val="dk2"/>
              </a:buClr>
              <a:buSzPts val="1200"/>
              <a:buNone/>
            </a:pPr>
            <a:endParaRPr lang="tr-TR" dirty="0">
              <a:uFill>
                <a:noFill/>
              </a:uFill>
              <a:latin typeface="Fira Sans" panose="020B0604020202020204" charset="0"/>
            </a:endParaRPr>
          </a:p>
          <a:p>
            <a:pPr marL="457200" lvl="0" indent="-304800" algn="l" rtl="0">
              <a:spcBef>
                <a:spcPts val="0"/>
              </a:spcBef>
              <a:spcAft>
                <a:spcPts val="0"/>
              </a:spcAft>
              <a:buClr>
                <a:schemeClr val="dk2"/>
              </a:buClr>
              <a:buSzPts val="1200"/>
              <a:buChar char="●"/>
            </a:pPr>
            <a:r>
              <a:rPr lang="tr-TR" dirty="0">
                <a:uFill>
                  <a:noFill/>
                </a:uFill>
                <a:latin typeface="Fira Sans" panose="020B0604020202020204" charset="0"/>
              </a:rPr>
              <a:t>UCS </a:t>
            </a:r>
            <a:r>
              <a:rPr lang="tr-TR" dirty="0" err="1">
                <a:uFill>
                  <a:noFill/>
                </a:uFill>
                <a:latin typeface="Fira Sans" panose="020B0604020202020204" charset="0"/>
              </a:rPr>
              <a:t>algorithm</a:t>
            </a:r>
            <a:r>
              <a:rPr lang="tr-TR" dirty="0">
                <a:uFill>
                  <a:noFill/>
                </a:uFill>
                <a:latin typeface="Fira Sans" panose="020B0604020202020204" charset="0"/>
              </a:rPr>
              <a:t> - </a:t>
            </a:r>
            <a:r>
              <a:rPr lang="tr-TR" dirty="0">
                <a:uFill>
                  <a:noFill/>
                </a:uFill>
                <a:latin typeface="Fira Sans" panose="020B0604020202020204" charset="0"/>
                <a:hlinkClick r:id="rId6"/>
              </a:rPr>
              <a:t>https://algodaily.com/challenges/longest-increasing-subsequence</a:t>
            </a:r>
            <a:endParaRPr lang="tr-TR" dirty="0">
              <a:uFill>
                <a:noFill/>
              </a:uFill>
              <a:latin typeface="Fira Sans" panose="020B0604020202020204" charset="0"/>
            </a:endParaRPr>
          </a:p>
          <a:p>
            <a:pPr marL="457200" lvl="0" indent="-304800" algn="l" rtl="0">
              <a:spcBef>
                <a:spcPts val="0"/>
              </a:spcBef>
              <a:spcAft>
                <a:spcPts val="0"/>
              </a:spcAft>
              <a:buClr>
                <a:schemeClr val="dk2"/>
              </a:buClr>
              <a:buSzPts val="1200"/>
              <a:buChar char="●"/>
            </a:pPr>
            <a:endParaRPr lang="tr-TR" dirty="0">
              <a:uFill>
                <a:noFill/>
              </a:uFill>
              <a:latin typeface="Fira Sans" panose="020B0604020202020204" charset="0"/>
            </a:endParaRPr>
          </a:p>
          <a:p>
            <a:pPr marL="457200" lvl="0" indent="-304800" algn="l" rtl="0">
              <a:spcBef>
                <a:spcPts val="0"/>
              </a:spcBef>
              <a:spcAft>
                <a:spcPts val="0"/>
              </a:spcAft>
              <a:buClr>
                <a:schemeClr val="dk2"/>
              </a:buClr>
              <a:buSzPts val="1200"/>
              <a:buChar char="●"/>
            </a:pPr>
            <a:r>
              <a:rPr lang="tr-TR" dirty="0" err="1">
                <a:uFill>
                  <a:noFill/>
                </a:uFill>
                <a:latin typeface="Fira Sans" panose="020B0604020202020204" charset="0"/>
              </a:rPr>
              <a:t>Implementation</a:t>
            </a:r>
            <a:r>
              <a:rPr lang="tr-TR" dirty="0">
                <a:uFill>
                  <a:noFill/>
                </a:uFill>
                <a:latin typeface="Fira Sans" panose="020B0604020202020204" charset="0"/>
              </a:rPr>
              <a:t> </a:t>
            </a:r>
            <a:r>
              <a:rPr lang="tr-TR" dirty="0">
                <a:uFill>
                  <a:noFill/>
                </a:uFill>
                <a:latin typeface="Fira Sans" panose="020B0604020202020204" charset="0"/>
                <a:hlinkClick r:id="rId7" tooltip="https://www.youtube.com/watch?v=8n_v1aJmLmc&amp;ab_channel=SimonDev"/>
              </a:rPr>
              <a:t>–</a:t>
            </a:r>
            <a:r>
              <a:rPr lang="tr-TR" dirty="0">
                <a:uFill>
                  <a:noFill/>
                </a:uFill>
                <a:latin typeface="Fira Sans" panose="020B0604020202020204" charset="0"/>
              </a:rPr>
              <a:t> </a:t>
            </a:r>
            <a:r>
              <a:rPr lang="tr-TR" dirty="0">
                <a:uFill>
                  <a:noFill/>
                </a:uFill>
                <a:latin typeface="Fira Sans" panose="020B0604020202020204" charset="0"/>
                <a:hlinkClick r:id="rId8"/>
              </a:rPr>
              <a:t>https://threejs.org/examples</a:t>
            </a:r>
            <a:r>
              <a:rPr lang="tr-TR" dirty="0">
                <a:uFill>
                  <a:noFill/>
                </a:uFill>
                <a:latin typeface="Fira Sans" panose="020B0604020202020204" charset="0"/>
                <a:hlinkClick r:id="rId8"/>
              </a:rPr>
              <a:t>/ - webgl_animation_keyframes</a:t>
            </a:r>
            <a:endParaRPr lang="tr-TR" dirty="0">
              <a:uFill>
                <a:noFill/>
              </a:uFill>
              <a:latin typeface="Fira Sans" panose="020B0604020202020204" charset="0"/>
            </a:endParaRPr>
          </a:p>
          <a:p>
            <a:pPr marL="529590" lvl="1" indent="0" algn="l">
              <a:buClr>
                <a:schemeClr val="dk2"/>
              </a:buClr>
              <a:buSzPts val="1200"/>
              <a:buNone/>
            </a:pPr>
            <a:r>
              <a:rPr lang="tr-TR" b="0" i="0" u="none" strike="noStrike" dirty="0">
                <a:effectLst/>
                <a:uFill>
                  <a:noFill/>
                </a:uFill>
                <a:latin typeface="Fira Sans" panose="020B0604020202020204" charset="0"/>
                <a:hlinkClick r:id="rId7" tooltip="https://www.youtube.com/watch?v=8n_v1aJmLmc&amp;ab_channel=SimonDev"/>
              </a:rPr>
              <a:t>	</a:t>
            </a:r>
            <a:r>
              <a:rPr lang="tr-TR" b="0" i="0" u="none" strike="noStrike" dirty="0">
                <a:effectLst/>
                <a:latin typeface="Fira Sans" panose="020B0604020202020204" charset="0"/>
                <a:hlinkClick r:id="rId7" tooltip="https://www.youtube.com/watch?v=8n_v1aJmLmc&amp;ab_channel=SimonDev"/>
              </a:rPr>
              <a:t>https://www.youtube.com/watch?v=8n_v1aJmLmc&amp;ab_channel=SimonDev</a:t>
            </a:r>
            <a:endParaRPr lang="tr-TR" b="0" i="0" u="none" strike="noStrike" dirty="0">
              <a:effectLst/>
              <a:uFill>
                <a:noFill/>
              </a:uFill>
              <a:latin typeface="Fira Sans" panose="020B0604020202020204" charset="0"/>
            </a:endParaRPr>
          </a:p>
          <a:p>
            <a:pPr marL="152400" lvl="0" indent="0" algn="l" rtl="0">
              <a:spcBef>
                <a:spcPts val="0"/>
              </a:spcBef>
              <a:spcAft>
                <a:spcPts val="0"/>
              </a:spcAft>
              <a:buClr>
                <a:schemeClr val="dk2"/>
              </a:buClr>
              <a:buSzPts val="1200"/>
              <a:buNone/>
            </a:pPr>
            <a:r>
              <a:rPr lang="tr-TR" b="0" i="0" u="none" strike="noStrike" dirty="0">
                <a:effectLst/>
                <a:latin typeface="Fira Sans" panose="020B0604020202020204" charset="0"/>
              </a:rPr>
              <a:t>	</a:t>
            </a:r>
            <a:r>
              <a:rPr lang="tr-TR" b="0" i="0" u="none" strike="noStrike" dirty="0">
                <a:effectLst/>
                <a:latin typeface="Fira Sans" panose="020B0604020202020204" charset="0"/>
                <a:hlinkClick r:id="rId9" tooltip="https://threejs.org/examples/#webgl_lights_hemisphere"/>
              </a:rPr>
              <a:t>https://threejs.org/examples/#webgl_lights_hemisphere</a:t>
            </a:r>
            <a:endParaRPr lang="tr-TR" b="0" i="0" u="none" strike="noStrike" dirty="0">
              <a:effectLst/>
              <a:latin typeface="Fira Sans" panose="020B0604020202020204" charset="0"/>
            </a:endParaRPr>
          </a:p>
          <a:p>
            <a:pPr marL="152400" lvl="0" indent="0" algn="l" rtl="0">
              <a:spcBef>
                <a:spcPts val="0"/>
              </a:spcBef>
              <a:spcAft>
                <a:spcPts val="0"/>
              </a:spcAft>
              <a:buClr>
                <a:schemeClr val="dk2"/>
              </a:buClr>
              <a:buSzPts val="1200"/>
              <a:buNone/>
            </a:pPr>
            <a:r>
              <a:rPr lang="tr-TR" dirty="0">
                <a:latin typeface="Fira Sans" panose="020B0604020202020204" charset="0"/>
              </a:rPr>
              <a:t>	</a:t>
            </a:r>
            <a:r>
              <a:rPr lang="tr-TR" b="0" i="0" u="none" strike="noStrike" dirty="0">
                <a:effectLst/>
                <a:latin typeface="Fira Sans" panose="020B0604020202020204" charset="0"/>
                <a:hlinkClick r:id="rId10" tooltip="https://threejs.org/examples/#misc_controls_pointerlock"/>
              </a:rPr>
              <a:t>https://threejs.org/examples/#misc_controls_pointerlock</a:t>
            </a:r>
            <a:endParaRPr lang="tr-TR" b="0" i="0" u="none" strike="noStrike" dirty="0">
              <a:effectLst/>
              <a:latin typeface="Fira Sans" panose="020B0604020202020204" charset="0"/>
            </a:endParaRPr>
          </a:p>
          <a:p>
            <a:pPr marL="152400" lvl="0" indent="0" algn="l" rtl="0">
              <a:spcBef>
                <a:spcPts val="0"/>
              </a:spcBef>
              <a:spcAft>
                <a:spcPts val="0"/>
              </a:spcAft>
              <a:buClr>
                <a:schemeClr val="dk2"/>
              </a:buClr>
              <a:buSzPts val="1200"/>
              <a:buNone/>
            </a:pPr>
            <a:r>
              <a:rPr lang="tr-TR" dirty="0">
                <a:latin typeface="Fira Sans" panose="020B0604020202020204" charset="0"/>
              </a:rPr>
              <a:t>	</a:t>
            </a:r>
            <a:r>
              <a:rPr lang="tr-TR" dirty="0">
                <a:latin typeface="Fira Sans" panose="020B0604020202020204" charset="0"/>
                <a:hlinkClick r:id="rId11"/>
              </a:rPr>
              <a:t>https://threejs.org/examples/misc_controls_drag</a:t>
            </a:r>
            <a:endParaRPr lang="tr-TR" dirty="0">
              <a:latin typeface="Fira Sans" panose="020B0604020202020204" charset="0"/>
            </a:endParaRPr>
          </a:p>
          <a:p>
            <a:pPr marL="457200" lvl="0" indent="-304800" algn="l" rtl="0">
              <a:spcBef>
                <a:spcPts val="0"/>
              </a:spcBef>
              <a:spcAft>
                <a:spcPts val="0"/>
              </a:spcAft>
              <a:buClr>
                <a:schemeClr val="dk2"/>
              </a:buClr>
              <a:buSzPts val="1200"/>
              <a:buChar char="●"/>
            </a:pPr>
            <a:endParaRPr lang="tr-TR" dirty="0">
              <a:uFill>
                <a:noFill/>
              </a:uFill>
              <a:latin typeface="Fira Sans" panose="020B0604020202020204" charset="0"/>
            </a:endParaRPr>
          </a:p>
          <a:p>
            <a:pPr marL="457200" lvl="0" indent="-304800" algn="l" rtl="0">
              <a:spcBef>
                <a:spcPts val="0"/>
              </a:spcBef>
              <a:spcAft>
                <a:spcPts val="0"/>
              </a:spcAft>
              <a:buClr>
                <a:schemeClr val="dk2"/>
              </a:buClr>
              <a:buSzPts val="1200"/>
              <a:buChar char="●"/>
            </a:pPr>
            <a:endParaRPr dirty="0"/>
          </a:p>
        </p:txBody>
      </p:sp>
      <p:sp>
        <p:nvSpPr>
          <p:cNvPr id="1534" name="Google Shape;1534;p55"/>
          <p:cNvSpPr txBox="1">
            <a:spLocks noGrp="1"/>
          </p:cNvSpPr>
          <p:nvPr>
            <p:ph type="title" idx="4"/>
          </p:nvPr>
        </p:nvSpPr>
        <p:spPr>
          <a:xfrm>
            <a:off x="713250" y="231701"/>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err="1"/>
              <a:t>References</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grpSp>
        <p:nvGrpSpPr>
          <p:cNvPr id="566" name="Google Shape;566;p32"/>
          <p:cNvGrpSpPr/>
          <p:nvPr/>
        </p:nvGrpSpPr>
        <p:grpSpPr>
          <a:xfrm>
            <a:off x="3537503" y="949025"/>
            <a:ext cx="2068676" cy="1991058"/>
            <a:chOff x="3653113" y="1123801"/>
            <a:chExt cx="2022364" cy="1946483"/>
          </a:xfrm>
        </p:grpSpPr>
        <p:sp>
          <p:nvSpPr>
            <p:cNvPr id="567" name="Google Shape;567;p32"/>
            <p:cNvSpPr/>
            <p:nvPr/>
          </p:nvSpPr>
          <p:spPr>
            <a:xfrm rot="5400000">
              <a:off x="3397714" y="1379200"/>
              <a:ext cx="1946483" cy="1435685"/>
            </a:xfrm>
            <a:custGeom>
              <a:avLst/>
              <a:gdLst/>
              <a:ahLst/>
              <a:cxnLst/>
              <a:rect l="l" t="t" r="r" b="b"/>
              <a:pathLst>
                <a:path w="13371" h="9862" extrusionOk="0">
                  <a:moveTo>
                    <a:pt x="0" y="0"/>
                  </a:moveTo>
                  <a:lnTo>
                    <a:pt x="1144" y="9861"/>
                  </a:lnTo>
                  <a:lnTo>
                    <a:pt x="13371" y="5633"/>
                  </a:lnTo>
                  <a:close/>
                </a:path>
              </a:pathLst>
            </a:custGeom>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rot="5400000">
              <a:off x="3998877" y="1393685"/>
              <a:ext cx="1946483" cy="1406715"/>
            </a:xfrm>
            <a:custGeom>
              <a:avLst/>
              <a:gdLst/>
              <a:ahLst/>
              <a:cxnLst/>
              <a:rect l="l" t="t" r="r" b="b"/>
              <a:pathLst>
                <a:path w="13371" h="9663" extrusionOk="0">
                  <a:moveTo>
                    <a:pt x="0" y="4030"/>
                  </a:moveTo>
                  <a:lnTo>
                    <a:pt x="8847" y="1"/>
                  </a:lnTo>
                  <a:lnTo>
                    <a:pt x="13371" y="9663"/>
                  </a:lnTo>
                  <a:close/>
                </a:path>
              </a:pathLst>
            </a:custGeom>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32"/>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tr-TR" dirty="0" err="1"/>
              <a:t>Purpose</a:t>
            </a:r>
            <a:r>
              <a:rPr lang="tr-TR" dirty="0"/>
              <a:t> of Project</a:t>
            </a:r>
            <a:endParaRPr dirty="0"/>
          </a:p>
        </p:txBody>
      </p:sp>
      <p:sp>
        <p:nvSpPr>
          <p:cNvPr id="570" name="Google Shape;570;p32"/>
          <p:cNvSpPr txBox="1">
            <a:spLocks noGrp="1"/>
          </p:cNvSpPr>
          <p:nvPr>
            <p:ph type="title" idx="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91" name="Google Shape;591;p34"/>
          <p:cNvSpPr txBox="1">
            <a:spLocks noGrp="1"/>
          </p:cNvSpPr>
          <p:nvPr>
            <p:ph type="subTitle" idx="1"/>
          </p:nvPr>
        </p:nvSpPr>
        <p:spPr>
          <a:xfrm flipH="1">
            <a:off x="-72720" y="1560728"/>
            <a:ext cx="2760600" cy="4003494"/>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i="1" dirty="0"/>
              <a:t>Climate change affects everything from geopolitics to economies to migration. It shapes cities, life expectancies and wine lists. And because it touches everything The Economist reports on, we examine it from every angle imaginable we have to protect our nature.</a:t>
            </a:r>
            <a:endParaRPr lang="en-US" dirty="0"/>
          </a:p>
        </p:txBody>
      </p:sp>
      <p:sp>
        <p:nvSpPr>
          <p:cNvPr id="594" name="Google Shape;594;p34"/>
          <p:cNvSpPr/>
          <p:nvPr/>
        </p:nvSpPr>
        <p:spPr>
          <a:xfrm rot="-96880">
            <a:off x="4343181" y="-318468"/>
            <a:ext cx="3254546" cy="1571615"/>
          </a:xfrm>
          <a:custGeom>
            <a:avLst/>
            <a:gdLst/>
            <a:ahLst/>
            <a:cxnLst/>
            <a:rect l="l" t="t" r="r" b="b"/>
            <a:pathLst>
              <a:path w="14516" h="10694" extrusionOk="0">
                <a:moveTo>
                  <a:pt x="1" y="2366"/>
                </a:moveTo>
                <a:lnTo>
                  <a:pt x="3380" y="10693"/>
                </a:lnTo>
                <a:lnTo>
                  <a:pt x="14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 name="Google Shape;593;p34"/>
          <p:cNvSpPr/>
          <p:nvPr/>
        </p:nvSpPr>
        <p:spPr>
          <a:xfrm rot="-96880">
            <a:off x="4338778" y="16057"/>
            <a:ext cx="758034" cy="1223902"/>
          </a:xfrm>
          <a:custGeom>
            <a:avLst/>
            <a:gdLst/>
            <a:ahLst/>
            <a:cxnLst/>
            <a:rect l="l" t="t" r="r" b="b"/>
            <a:pathLst>
              <a:path w="3381" h="8328" extrusionOk="0">
                <a:moveTo>
                  <a:pt x="512" y="5572"/>
                </a:moveTo>
                <a:lnTo>
                  <a:pt x="3380" y="832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Metin kutusu 14">
            <a:extLst>
              <a:ext uri="{FF2B5EF4-FFF2-40B4-BE49-F238E27FC236}">
                <a16:creationId xmlns:a16="http://schemas.microsoft.com/office/drawing/2014/main" id="{B5784AC7-871D-480F-A2FC-B414E3D505A3}"/>
              </a:ext>
            </a:extLst>
          </p:cNvPr>
          <p:cNvSpPr txBox="1"/>
          <p:nvPr/>
        </p:nvSpPr>
        <p:spPr>
          <a:xfrm>
            <a:off x="2999165" y="160899"/>
            <a:ext cx="5418523" cy="4708981"/>
          </a:xfrm>
          <a:prstGeom prst="rect">
            <a:avLst/>
          </a:prstGeom>
          <a:noFill/>
        </p:spPr>
        <p:txBody>
          <a:bodyPr wrap="square">
            <a:spAutoFit/>
          </a:bodyPr>
          <a:lstStyle/>
          <a:p>
            <a:endParaRPr lang="en-US" sz="2500" dirty="0">
              <a:solidFill>
                <a:schemeClr val="accent6">
                  <a:lumMod val="75000"/>
                </a:schemeClr>
              </a:solidFill>
              <a:uFill>
                <a:solidFill>
                  <a:srgbClr val="262626"/>
                </a:solidFill>
              </a:uFill>
              <a:latin typeface="Fira Sans" panose="020B0604020202020204" charset="0"/>
              <a:ea typeface="+mn-ea"/>
              <a:cs typeface="+mn-cs"/>
              <a:sym typeface="Marker Felt"/>
            </a:endParaRPr>
          </a:p>
          <a:p>
            <a:r>
              <a:rPr lang="en-US" sz="2500" dirty="0" err="1">
                <a:solidFill>
                  <a:schemeClr val="accent6">
                    <a:lumMod val="75000"/>
                  </a:schemeClr>
                </a:solidFill>
                <a:uFill>
                  <a:solidFill>
                    <a:srgbClr val="262626"/>
                  </a:solidFill>
                </a:uFill>
                <a:latin typeface="Fira Sans" panose="020B0604020202020204" charset="0"/>
                <a:sym typeface="Marker Felt"/>
              </a:rPr>
              <a:t>Fastory</a:t>
            </a:r>
            <a:r>
              <a:rPr lang="en-US" sz="2500" dirty="0">
                <a:solidFill>
                  <a:schemeClr val="accent6">
                    <a:lumMod val="75000"/>
                  </a:schemeClr>
                </a:solidFill>
                <a:uFill>
                  <a:solidFill>
                    <a:srgbClr val="262626"/>
                  </a:solidFill>
                </a:uFill>
                <a:latin typeface="Fira Sans" panose="020B0604020202020204" charset="0"/>
                <a:sym typeface="Marker Felt"/>
              </a:rPr>
              <a:t> </a:t>
            </a:r>
            <a:r>
              <a:rPr lang="en-US" sz="2500" dirty="0" err="1">
                <a:solidFill>
                  <a:schemeClr val="accent6">
                    <a:lumMod val="75000"/>
                  </a:schemeClr>
                </a:solidFill>
                <a:uFill>
                  <a:solidFill>
                    <a:srgbClr val="262626"/>
                  </a:solidFill>
                </a:uFill>
                <a:latin typeface="Fira Sans" panose="020B0604020202020204" charset="0"/>
                <a:sym typeface="Marker Felt"/>
              </a:rPr>
              <a:t>Filtrer</a:t>
            </a:r>
            <a:r>
              <a:rPr lang="en-US" sz="2500" dirty="0">
                <a:solidFill>
                  <a:schemeClr val="accent6">
                    <a:lumMod val="75000"/>
                  </a:schemeClr>
                </a:solidFill>
                <a:uFill>
                  <a:solidFill>
                    <a:srgbClr val="262626"/>
                  </a:solidFill>
                </a:uFill>
                <a:latin typeface="Fira Sans" panose="020B0604020202020204" charset="0"/>
                <a:sym typeface="Marker Felt"/>
              </a:rPr>
              <a:t> is a 3D game that you can enjoy with </a:t>
            </a:r>
            <a:r>
              <a:rPr lang="en-US" sz="2500" dirty="0" err="1">
                <a:solidFill>
                  <a:schemeClr val="accent6">
                    <a:lumMod val="75000"/>
                  </a:schemeClr>
                </a:solidFill>
                <a:uFill>
                  <a:solidFill>
                    <a:srgbClr val="262626"/>
                  </a:solidFill>
                </a:uFill>
                <a:latin typeface="Fira Sans" panose="020B0604020202020204" charset="0"/>
                <a:sym typeface="Marker Felt"/>
              </a:rPr>
              <a:t>it.The</a:t>
            </a:r>
            <a:r>
              <a:rPr lang="en-US" sz="2500" dirty="0">
                <a:solidFill>
                  <a:schemeClr val="accent6">
                    <a:lumMod val="75000"/>
                  </a:schemeClr>
                </a:solidFill>
                <a:uFill>
                  <a:solidFill>
                    <a:srgbClr val="262626"/>
                  </a:solidFill>
                </a:uFill>
                <a:latin typeface="Fira Sans" panose="020B0604020202020204" charset="0"/>
                <a:sym typeface="Marker Felt"/>
              </a:rPr>
              <a:t> </a:t>
            </a:r>
            <a:r>
              <a:rPr lang="en-US" sz="2500" dirty="0" err="1">
                <a:solidFill>
                  <a:schemeClr val="accent6">
                    <a:lumMod val="75000"/>
                  </a:schemeClr>
                </a:solidFill>
                <a:uFill>
                  <a:solidFill>
                    <a:srgbClr val="262626"/>
                  </a:solidFill>
                </a:uFill>
                <a:latin typeface="Fira Sans" panose="020B0604020202020204" charset="0"/>
                <a:sym typeface="Marker Felt"/>
              </a:rPr>
              <a:t>Fastory</a:t>
            </a:r>
            <a:r>
              <a:rPr lang="en-US" sz="2500" dirty="0">
                <a:solidFill>
                  <a:schemeClr val="accent6">
                    <a:lumMod val="75000"/>
                  </a:schemeClr>
                </a:solidFill>
                <a:uFill>
                  <a:solidFill>
                    <a:srgbClr val="262626"/>
                  </a:solidFill>
                </a:uFill>
                <a:latin typeface="Fira Sans" panose="020B0604020202020204" charset="0"/>
                <a:sym typeface="Marker Felt"/>
              </a:rPr>
              <a:t> filterer game will help you to gain you to environmental awareness about air </a:t>
            </a:r>
            <a:r>
              <a:rPr lang="en-US" sz="2500" dirty="0" err="1">
                <a:solidFill>
                  <a:schemeClr val="accent6">
                    <a:lumMod val="75000"/>
                  </a:schemeClr>
                </a:solidFill>
                <a:uFill>
                  <a:solidFill>
                    <a:srgbClr val="262626"/>
                  </a:solidFill>
                </a:uFill>
                <a:latin typeface="Fira Sans" panose="020B0604020202020204" charset="0"/>
                <a:sym typeface="Marker Felt"/>
              </a:rPr>
              <a:t>pollution.Everyday</a:t>
            </a:r>
            <a:r>
              <a:rPr lang="en-US" sz="2500" dirty="0">
                <a:solidFill>
                  <a:schemeClr val="accent6">
                    <a:lumMod val="75000"/>
                  </a:schemeClr>
                </a:solidFill>
                <a:uFill>
                  <a:solidFill>
                    <a:srgbClr val="262626"/>
                  </a:solidFill>
                </a:uFill>
                <a:latin typeface="Fira Sans" panose="020B0604020202020204" charset="0"/>
                <a:sym typeface="Marker Felt"/>
              </a:rPr>
              <a:t> so many factory ,house and many buildings emit toxic gas into the </a:t>
            </a:r>
            <a:r>
              <a:rPr lang="en-US" sz="2500" dirty="0" err="1">
                <a:solidFill>
                  <a:schemeClr val="accent6">
                    <a:lumMod val="75000"/>
                  </a:schemeClr>
                </a:solidFill>
                <a:uFill>
                  <a:solidFill>
                    <a:srgbClr val="262626"/>
                  </a:solidFill>
                </a:uFill>
                <a:latin typeface="Fira Sans" panose="020B0604020202020204" charset="0"/>
                <a:sym typeface="Marker Felt"/>
              </a:rPr>
              <a:t>environment.This</a:t>
            </a:r>
            <a:r>
              <a:rPr lang="en-US" sz="2500" dirty="0">
                <a:solidFill>
                  <a:schemeClr val="accent6">
                    <a:lumMod val="75000"/>
                  </a:schemeClr>
                </a:solidFill>
                <a:uFill>
                  <a:solidFill>
                    <a:srgbClr val="262626"/>
                  </a:solidFill>
                </a:uFill>
                <a:latin typeface="Fira Sans" panose="020B0604020202020204" charset="0"/>
                <a:sym typeface="Marker Felt"/>
              </a:rPr>
              <a:t> game suggest to use filter of every factory and buildings and other </a:t>
            </a:r>
            <a:r>
              <a:rPr lang="en-US" sz="2500" dirty="0" err="1">
                <a:solidFill>
                  <a:schemeClr val="accent6">
                    <a:lumMod val="75000"/>
                  </a:schemeClr>
                </a:solidFill>
                <a:uFill>
                  <a:solidFill>
                    <a:srgbClr val="262626"/>
                  </a:solidFill>
                </a:uFill>
                <a:latin typeface="Fira Sans" panose="020B0604020202020204" charset="0"/>
                <a:sym typeface="Marker Felt"/>
              </a:rPr>
              <a:t>altarnative</a:t>
            </a:r>
            <a:r>
              <a:rPr lang="en-US" sz="2500" dirty="0">
                <a:solidFill>
                  <a:schemeClr val="accent6">
                    <a:lumMod val="75000"/>
                  </a:schemeClr>
                </a:solidFill>
                <a:uFill>
                  <a:solidFill>
                    <a:srgbClr val="262626"/>
                  </a:solidFill>
                </a:uFill>
                <a:latin typeface="Fira Sans" panose="020B0604020202020204" charset="0"/>
                <a:sym typeface="Marker Felt"/>
              </a:rPr>
              <a:t> solutions to this problem.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grpSp>
        <p:nvGrpSpPr>
          <p:cNvPr id="615" name="Google Shape;615;p37"/>
          <p:cNvGrpSpPr/>
          <p:nvPr/>
        </p:nvGrpSpPr>
        <p:grpSpPr>
          <a:xfrm rot="8100000">
            <a:off x="3537499" y="796626"/>
            <a:ext cx="2068677" cy="1991059"/>
            <a:chOff x="3653113" y="1123801"/>
            <a:chExt cx="2022364" cy="1946483"/>
          </a:xfrm>
        </p:grpSpPr>
        <p:sp>
          <p:nvSpPr>
            <p:cNvPr id="616" name="Google Shape;616;p37"/>
            <p:cNvSpPr/>
            <p:nvPr/>
          </p:nvSpPr>
          <p:spPr>
            <a:xfrm rot="5400000">
              <a:off x="3397714" y="1379200"/>
              <a:ext cx="1946483" cy="1435685"/>
            </a:xfrm>
            <a:custGeom>
              <a:avLst/>
              <a:gdLst/>
              <a:ahLst/>
              <a:cxnLst/>
              <a:rect l="l" t="t" r="r" b="b"/>
              <a:pathLst>
                <a:path w="13371" h="9862" extrusionOk="0">
                  <a:moveTo>
                    <a:pt x="0" y="0"/>
                  </a:moveTo>
                  <a:lnTo>
                    <a:pt x="1144" y="9861"/>
                  </a:lnTo>
                  <a:lnTo>
                    <a:pt x="13371" y="563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rot="5400000">
              <a:off x="3998877" y="1393685"/>
              <a:ext cx="1946483" cy="1406715"/>
            </a:xfrm>
            <a:custGeom>
              <a:avLst/>
              <a:gdLst/>
              <a:ahLst/>
              <a:cxnLst/>
              <a:rect l="l" t="t" r="r" b="b"/>
              <a:pathLst>
                <a:path w="13371" h="9663" extrusionOk="0">
                  <a:moveTo>
                    <a:pt x="0" y="4030"/>
                  </a:moveTo>
                  <a:lnTo>
                    <a:pt x="8847" y="1"/>
                  </a:lnTo>
                  <a:lnTo>
                    <a:pt x="13371" y="966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 name="Google Shape;618;p37"/>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tr-TR" dirty="0" err="1"/>
              <a:t>Implementation</a:t>
            </a:r>
            <a:endParaRPr dirty="0"/>
          </a:p>
        </p:txBody>
      </p:sp>
      <p:sp>
        <p:nvSpPr>
          <p:cNvPr id="619" name="Google Shape;619;p37"/>
          <p:cNvSpPr txBox="1">
            <a:spLocks noGrp="1"/>
          </p:cNvSpPr>
          <p:nvPr>
            <p:ph type="title" idx="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3" name="Alt Başlık 2">
            <a:extLst>
              <a:ext uri="{FF2B5EF4-FFF2-40B4-BE49-F238E27FC236}">
                <a16:creationId xmlns:a16="http://schemas.microsoft.com/office/drawing/2014/main" id="{DD2B373E-A000-4FA3-842A-A3222E2A48A6}"/>
              </a:ext>
            </a:extLst>
          </p:cNvPr>
          <p:cNvSpPr>
            <a:spLocks noGrp="1"/>
          </p:cNvSpPr>
          <p:nvPr>
            <p:ph type="subTitle" idx="1"/>
          </p:nvPr>
        </p:nvSpPr>
        <p:spPr/>
        <p:txBody>
          <a:bodyPr/>
          <a:lstStyle/>
          <a:p>
            <a:endParaRPr lang="tr-T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F0115CD-5710-4278-83C8-A95BC99B08A8}"/>
              </a:ext>
            </a:extLst>
          </p:cNvPr>
          <p:cNvSpPr>
            <a:spLocks noGrp="1"/>
          </p:cNvSpPr>
          <p:nvPr>
            <p:ph type="title"/>
          </p:nvPr>
        </p:nvSpPr>
        <p:spPr>
          <a:xfrm>
            <a:off x="781318" y="97277"/>
            <a:ext cx="7719600" cy="730800"/>
          </a:xfrm>
        </p:spPr>
        <p:txBody>
          <a:bodyPr/>
          <a:lstStyle/>
          <a:p>
            <a:r>
              <a:rPr lang="tr-TR" dirty="0" err="1">
                <a:solidFill>
                  <a:schemeClr val="tx1">
                    <a:lumMod val="75000"/>
                    <a:lumOff val="25000"/>
                  </a:schemeClr>
                </a:solidFill>
              </a:rPr>
              <a:t>Which</a:t>
            </a:r>
            <a:r>
              <a:rPr lang="tr-TR" dirty="0">
                <a:solidFill>
                  <a:schemeClr val="tx1">
                    <a:lumMod val="75000"/>
                    <a:lumOff val="25000"/>
                  </a:schemeClr>
                </a:solidFill>
              </a:rPr>
              <a:t> </a:t>
            </a:r>
            <a:r>
              <a:rPr lang="tr-TR" dirty="0" err="1">
                <a:solidFill>
                  <a:schemeClr val="tx1">
                    <a:lumMod val="75000"/>
                    <a:lumOff val="25000"/>
                  </a:schemeClr>
                </a:solidFill>
              </a:rPr>
              <a:t>techologies</a:t>
            </a:r>
            <a:r>
              <a:rPr lang="tr-TR" dirty="0">
                <a:solidFill>
                  <a:schemeClr val="tx1">
                    <a:lumMod val="75000"/>
                    <a:lumOff val="25000"/>
                  </a:schemeClr>
                </a:solidFill>
              </a:rPr>
              <a:t> </a:t>
            </a:r>
            <a:r>
              <a:rPr lang="tr-TR" dirty="0" err="1">
                <a:solidFill>
                  <a:schemeClr val="tx1">
                    <a:lumMod val="75000"/>
                    <a:lumOff val="25000"/>
                  </a:schemeClr>
                </a:solidFill>
              </a:rPr>
              <a:t>used</a:t>
            </a:r>
            <a:r>
              <a:rPr lang="tr-TR" dirty="0">
                <a:solidFill>
                  <a:schemeClr val="tx1">
                    <a:lumMod val="75000"/>
                    <a:lumOff val="25000"/>
                  </a:schemeClr>
                </a:solidFill>
              </a:rPr>
              <a:t> in </a:t>
            </a:r>
            <a:r>
              <a:rPr lang="tr-TR" dirty="0" err="1">
                <a:solidFill>
                  <a:schemeClr val="tx1">
                    <a:lumMod val="75000"/>
                    <a:lumOff val="25000"/>
                  </a:schemeClr>
                </a:solidFill>
              </a:rPr>
              <a:t>this</a:t>
            </a:r>
            <a:r>
              <a:rPr lang="tr-TR" dirty="0">
                <a:solidFill>
                  <a:schemeClr val="tx1">
                    <a:lumMod val="75000"/>
                    <a:lumOff val="25000"/>
                  </a:schemeClr>
                </a:solidFill>
              </a:rPr>
              <a:t> </a:t>
            </a:r>
            <a:r>
              <a:rPr lang="tr-TR" dirty="0" err="1">
                <a:solidFill>
                  <a:schemeClr val="tx1">
                    <a:lumMod val="75000"/>
                    <a:lumOff val="25000"/>
                  </a:schemeClr>
                </a:solidFill>
              </a:rPr>
              <a:t>project</a:t>
            </a:r>
            <a:r>
              <a:rPr lang="tr-TR" dirty="0">
                <a:solidFill>
                  <a:schemeClr val="tx1">
                    <a:lumMod val="75000"/>
                    <a:lumOff val="25000"/>
                  </a:schemeClr>
                </a:solidFill>
              </a:rPr>
              <a:t>?</a:t>
            </a:r>
            <a:br>
              <a:rPr lang="tr-TR" dirty="0">
                <a:solidFill>
                  <a:schemeClr val="tx1">
                    <a:lumMod val="75000"/>
                    <a:lumOff val="25000"/>
                  </a:schemeClr>
                </a:solidFill>
              </a:rPr>
            </a:br>
            <a:endParaRPr lang="tr-TR" dirty="0">
              <a:solidFill>
                <a:schemeClr val="tx1">
                  <a:lumMod val="75000"/>
                  <a:lumOff val="25000"/>
                </a:schemeClr>
              </a:solidFill>
            </a:endParaRPr>
          </a:p>
        </p:txBody>
      </p:sp>
      <p:sp>
        <p:nvSpPr>
          <p:cNvPr id="9" name="TextBox 8">
            <a:extLst>
              <a:ext uri="{FF2B5EF4-FFF2-40B4-BE49-F238E27FC236}">
                <a16:creationId xmlns:a16="http://schemas.microsoft.com/office/drawing/2014/main" id="{2DAE0D51-497D-3E43-BA11-3C7F3FCE0F91}"/>
              </a:ext>
            </a:extLst>
          </p:cNvPr>
          <p:cNvSpPr txBox="1"/>
          <p:nvPr/>
        </p:nvSpPr>
        <p:spPr>
          <a:xfrm>
            <a:off x="389107" y="768129"/>
            <a:ext cx="7694578" cy="4308872"/>
          </a:xfrm>
          <a:prstGeom prst="rect">
            <a:avLst/>
          </a:prstGeom>
          <a:noFill/>
        </p:spPr>
        <p:txBody>
          <a:bodyPr wrap="square" rtlCol="0">
            <a:spAutoFit/>
          </a:bodyPr>
          <a:lstStyle/>
          <a:p>
            <a:r>
              <a:rPr lang="en-US" sz="2000" b="1" dirty="0">
                <a:solidFill>
                  <a:srgbClr val="C00000"/>
                </a:solidFill>
              </a:rPr>
              <a:t>Three. JS : </a:t>
            </a:r>
            <a:r>
              <a:rPr lang="en-US" dirty="0"/>
              <a:t>is a cross-browser JavaScript library/API which is used </a:t>
            </a:r>
            <a:r>
              <a:rPr lang="en-US" b="1" dirty="0"/>
              <a:t>to create and animate 3D computer graphics to display in a web browser</a:t>
            </a:r>
            <a:r>
              <a:rPr lang="en-US" dirty="0"/>
              <a:t>. It's one type of a single JavaScript file and includes features like effects, scenes, cameras, lights, sky, materials, meshes, shaders, animations, and 3D objects.</a:t>
            </a:r>
          </a:p>
          <a:p>
            <a:r>
              <a:rPr lang="en-US" dirty="0"/>
              <a:t>To implement </a:t>
            </a:r>
            <a:r>
              <a:rPr lang="en-US" dirty="0" err="1"/>
              <a:t>proect</a:t>
            </a:r>
            <a:r>
              <a:rPr lang="en-US" dirty="0"/>
              <a:t> firstly I used </a:t>
            </a:r>
            <a:r>
              <a:rPr lang="en-US" dirty="0" err="1"/>
              <a:t>Three.js</a:t>
            </a:r>
            <a:r>
              <a:rPr lang="en-US" dirty="0"/>
              <a:t> which is </a:t>
            </a:r>
            <a:r>
              <a:rPr lang="en-US" dirty="0" err="1"/>
              <a:t>javascript</a:t>
            </a:r>
            <a:r>
              <a:rPr lang="en-US" dirty="0"/>
              <a:t> framework it easy and useful </a:t>
            </a:r>
            <a:endParaRPr lang="en-TR" dirty="0"/>
          </a:p>
          <a:p>
            <a:r>
              <a:rPr lang="en-US" sz="2000" b="1" dirty="0">
                <a:solidFill>
                  <a:srgbClr val="C00000"/>
                </a:solidFill>
              </a:rPr>
              <a:t>Blender</a:t>
            </a:r>
            <a:r>
              <a:rPr lang="en-US" dirty="0"/>
              <a:t> is the free and open source 3D creation suite. It supports the entirety of the 3D pipeline—modeling, rigging, animation, simulation, rendering, compositing and motion tracking, even video editing and game creation. Advanced users employ Blender’s API for Python scripting to customize the application and write specialized tools; often these are included in Blender’s future releases. Blender is well suited to individuals and small studios who benefit from its unified pipeline and responsive development </a:t>
            </a:r>
            <a:r>
              <a:rPr lang="en-US" dirty="0" err="1"/>
              <a:t>process.To</a:t>
            </a:r>
            <a:r>
              <a:rPr lang="en-US" dirty="0"/>
              <a:t> create our maps and blender used.</a:t>
            </a:r>
          </a:p>
          <a:p>
            <a:endParaRPr lang="en-TR" dirty="0"/>
          </a:p>
        </p:txBody>
      </p:sp>
    </p:spTree>
    <p:extLst>
      <p:ext uri="{BB962C8B-B14F-4D97-AF65-F5344CB8AC3E}">
        <p14:creationId xmlns:p14="http://schemas.microsoft.com/office/powerpoint/2010/main" val="775738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Başlık 7">
            <a:extLst>
              <a:ext uri="{FF2B5EF4-FFF2-40B4-BE49-F238E27FC236}">
                <a16:creationId xmlns:a16="http://schemas.microsoft.com/office/drawing/2014/main" id="{CD6E86F4-DECF-41D2-8EF5-19F8B2C3927D}"/>
              </a:ext>
            </a:extLst>
          </p:cNvPr>
          <p:cNvSpPr>
            <a:spLocks noGrp="1"/>
          </p:cNvSpPr>
          <p:nvPr>
            <p:ph type="title"/>
          </p:nvPr>
        </p:nvSpPr>
        <p:spPr>
          <a:xfrm>
            <a:off x="489489" y="1654067"/>
            <a:ext cx="7717500" cy="572700"/>
          </a:xfrm>
        </p:spPr>
        <p:txBody>
          <a:bodyPr/>
          <a:lstStyle/>
          <a:p>
            <a:r>
              <a:rPr lang="tr-TR" dirty="0" err="1">
                <a:solidFill>
                  <a:srgbClr val="002060"/>
                </a:solidFill>
              </a:rPr>
              <a:t>Shadings</a:t>
            </a:r>
            <a:endParaRPr lang="tr-TR" dirty="0">
              <a:solidFill>
                <a:srgbClr val="002060"/>
              </a:solidFill>
            </a:endParaRPr>
          </a:p>
        </p:txBody>
      </p:sp>
      <p:sp>
        <p:nvSpPr>
          <p:cNvPr id="16" name="Metin kutusu 15">
            <a:extLst>
              <a:ext uri="{FF2B5EF4-FFF2-40B4-BE49-F238E27FC236}">
                <a16:creationId xmlns:a16="http://schemas.microsoft.com/office/drawing/2014/main" id="{D895DCCD-0522-4B3E-8F71-A56B5A4B5204}"/>
              </a:ext>
            </a:extLst>
          </p:cNvPr>
          <p:cNvSpPr txBox="1"/>
          <p:nvPr/>
        </p:nvSpPr>
        <p:spPr>
          <a:xfrm>
            <a:off x="2788790" y="1284269"/>
            <a:ext cx="5285167" cy="2400657"/>
          </a:xfrm>
          <a:prstGeom prst="rect">
            <a:avLst/>
          </a:prstGeom>
          <a:noFill/>
        </p:spPr>
        <p:txBody>
          <a:bodyPr wrap="square">
            <a:spAutoFit/>
          </a:bodyPr>
          <a:lstStyle/>
          <a:p>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To</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apply</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different</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shadings</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I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created</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fragment</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and</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vertex</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shader</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In</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these</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shaders</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we</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used</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uniform</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variable</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to</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create</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different</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lightnings.user</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can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swich</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whatever</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he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wants</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using</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«ş» </a:t>
            </a:r>
            <a:r>
              <a:rPr lang="tr-TR" sz="2500" dirty="0" err="1">
                <a:solidFill>
                  <a:schemeClr val="accent6">
                    <a:lumMod val="75000"/>
                  </a:schemeClr>
                </a:solidFill>
                <a:uFill>
                  <a:solidFill>
                    <a:srgbClr val="262626"/>
                  </a:solidFill>
                </a:uFill>
                <a:latin typeface="Fira Sans" panose="020B0604020202020204" charset="0"/>
                <a:ea typeface="+mn-ea"/>
                <a:cs typeface="+mn-cs"/>
                <a:sym typeface="Marker Felt"/>
              </a:rPr>
              <a:t>key</a:t>
            </a:r>
            <a:r>
              <a:rPr lang="tr-TR" sz="2500" dirty="0">
                <a:solidFill>
                  <a:schemeClr val="accent6">
                    <a:lumMod val="75000"/>
                  </a:schemeClr>
                </a:solidFill>
                <a:uFill>
                  <a:solidFill>
                    <a:srgbClr val="262626"/>
                  </a:solidFill>
                </a:uFill>
                <a:latin typeface="Fira Sans" panose="020B0604020202020204" charset="0"/>
                <a:ea typeface="+mn-ea"/>
                <a:cs typeface="+mn-cs"/>
                <a:sym typeface="Marker Felt"/>
              </a:rPr>
              <a:t> </a:t>
            </a:r>
          </a:p>
        </p:txBody>
      </p:sp>
    </p:spTree>
    <p:extLst>
      <p:ext uri="{BB962C8B-B14F-4D97-AF65-F5344CB8AC3E}">
        <p14:creationId xmlns:p14="http://schemas.microsoft.com/office/powerpoint/2010/main" val="3643200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3" name="Title 2">
            <a:extLst>
              <a:ext uri="{FF2B5EF4-FFF2-40B4-BE49-F238E27FC236}">
                <a16:creationId xmlns:a16="http://schemas.microsoft.com/office/drawing/2014/main" id="{092835D3-1ADE-984D-9FC7-41DA6D22E564}"/>
              </a:ext>
            </a:extLst>
          </p:cNvPr>
          <p:cNvSpPr>
            <a:spLocks noGrp="1"/>
          </p:cNvSpPr>
          <p:nvPr>
            <p:ph type="title"/>
          </p:nvPr>
        </p:nvSpPr>
        <p:spPr>
          <a:xfrm>
            <a:off x="189689" y="842878"/>
            <a:ext cx="2018490" cy="3450887"/>
          </a:xfrm>
        </p:spPr>
        <p:txBody>
          <a:bodyPr/>
          <a:lstStyle/>
          <a:p>
            <a:br>
              <a:rPr lang="en-TR" b="1" dirty="0"/>
            </a:br>
            <a:r>
              <a:rPr lang="en-TR" b="1" dirty="0"/>
              <a:t>Shaders-1</a:t>
            </a:r>
          </a:p>
        </p:txBody>
      </p:sp>
      <p:sp>
        <p:nvSpPr>
          <p:cNvPr id="6" name="TextBox 5">
            <a:extLst>
              <a:ext uri="{FF2B5EF4-FFF2-40B4-BE49-F238E27FC236}">
                <a16:creationId xmlns:a16="http://schemas.microsoft.com/office/drawing/2014/main" id="{AB26908A-1493-634B-B44B-CDCF6C5AD351}"/>
              </a:ext>
            </a:extLst>
          </p:cNvPr>
          <p:cNvSpPr txBox="1"/>
          <p:nvPr/>
        </p:nvSpPr>
        <p:spPr>
          <a:xfrm>
            <a:off x="2626467" y="0"/>
            <a:ext cx="6517532" cy="2062103"/>
          </a:xfrm>
          <a:prstGeom prst="rect">
            <a:avLst/>
          </a:prstGeom>
          <a:noFill/>
        </p:spPr>
        <p:txBody>
          <a:bodyPr wrap="square" rtlCol="0">
            <a:spAutoFit/>
          </a:bodyPr>
          <a:lstStyle/>
          <a:p>
            <a:r>
              <a:rPr lang="en-US" sz="1600" b="1" dirty="0">
                <a:solidFill>
                  <a:srgbClr val="C00000"/>
                </a:solidFill>
                <a:latin typeface="Times New Roman" panose="02020603050405020304" pitchFamily="18" charset="0"/>
                <a:cs typeface="Times New Roman" panose="02020603050405020304" pitchFamily="18" charset="0"/>
              </a:rPr>
              <a:t>Vertex Shader 1 </a:t>
            </a:r>
          </a:p>
          <a:p>
            <a:endParaRPr lang="en-US" sz="1400" b="1"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varying vec3 </a:t>
            </a:r>
            <a:r>
              <a:rPr lang="en-US" sz="1400" b="1" dirty="0" err="1">
                <a:latin typeface="Times New Roman" panose="02020603050405020304" pitchFamily="18" charset="0"/>
                <a:cs typeface="Times New Roman" panose="02020603050405020304" pitchFamily="18" charset="0"/>
              </a:rPr>
              <a:t>vWorldPosition</a:t>
            </a:r>
            <a:r>
              <a:rPr lang="en-US" sz="1400" b="1" dirty="0">
                <a:latin typeface="Times New Roman" panose="02020603050405020304" pitchFamily="18" charset="0"/>
                <a:cs typeface="Times New Roman" panose="02020603050405020304" pitchFamily="18" charset="0"/>
              </a:rPr>
              <a:t>;</a:t>
            </a:r>
          </a:p>
          <a:p>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void main() {</a:t>
            </a:r>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	vec4 </a:t>
            </a:r>
            <a:r>
              <a:rPr lang="en-US" sz="1400" b="1" dirty="0" err="1">
                <a:latin typeface="Times New Roman" panose="02020603050405020304" pitchFamily="18" charset="0"/>
                <a:cs typeface="Times New Roman" panose="02020603050405020304" pitchFamily="18" charset="0"/>
              </a:rPr>
              <a:t>worldPosition</a:t>
            </a:r>
            <a:r>
              <a:rPr lang="en-US" sz="1400" b="1" dirty="0">
                <a:latin typeface="Times New Roman" panose="02020603050405020304" pitchFamily="18" charset="0"/>
                <a:cs typeface="Times New Roman" panose="02020603050405020304" pitchFamily="18" charset="0"/>
              </a:rPr>
              <a:t> = </a:t>
            </a:r>
            <a:r>
              <a:rPr lang="en-US" sz="1400" b="1" dirty="0" err="1">
                <a:latin typeface="Times New Roman" panose="02020603050405020304" pitchFamily="18" charset="0"/>
                <a:cs typeface="Times New Roman" panose="02020603050405020304" pitchFamily="18" charset="0"/>
              </a:rPr>
              <a:t>modelMatrix</a:t>
            </a:r>
            <a:r>
              <a:rPr lang="en-US" sz="1400" b="1" dirty="0">
                <a:latin typeface="Times New Roman" panose="02020603050405020304" pitchFamily="18" charset="0"/>
                <a:cs typeface="Times New Roman" panose="02020603050405020304" pitchFamily="18" charset="0"/>
              </a:rPr>
              <a:t> * vec4( position, 1.0 );</a:t>
            </a:r>
          </a:p>
          <a:p>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vWorldPosition</a:t>
            </a:r>
            <a:r>
              <a:rPr lang="en-US" sz="1400" b="1" dirty="0">
                <a:latin typeface="Times New Roman" panose="02020603050405020304" pitchFamily="18" charset="0"/>
                <a:cs typeface="Times New Roman" panose="02020603050405020304" pitchFamily="18" charset="0"/>
              </a:rPr>
              <a:t> = </a:t>
            </a:r>
            <a:r>
              <a:rPr lang="en-US" sz="1400" b="1" dirty="0" err="1">
                <a:latin typeface="Times New Roman" panose="02020603050405020304" pitchFamily="18" charset="0"/>
                <a:cs typeface="Times New Roman" panose="02020603050405020304" pitchFamily="18" charset="0"/>
              </a:rPr>
              <a:t>worldPosition.xyz</a:t>
            </a:r>
            <a:r>
              <a:rPr lang="en-US" sz="1400" b="1" dirty="0">
                <a:latin typeface="Times New Roman" panose="02020603050405020304" pitchFamily="18" charset="0"/>
                <a:cs typeface="Times New Roman" panose="02020603050405020304" pitchFamily="18" charset="0"/>
              </a:rPr>
              <a:t>;</a:t>
            </a:r>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gl_Position</a:t>
            </a:r>
            <a:r>
              <a:rPr lang="en-US" sz="1400" b="1" dirty="0">
                <a:latin typeface="Times New Roman" panose="02020603050405020304" pitchFamily="18" charset="0"/>
                <a:cs typeface="Times New Roman" panose="02020603050405020304" pitchFamily="18" charset="0"/>
              </a:rPr>
              <a:t> = </a:t>
            </a:r>
            <a:r>
              <a:rPr lang="en-US" sz="1400" b="1" dirty="0" err="1">
                <a:latin typeface="Times New Roman" panose="02020603050405020304" pitchFamily="18" charset="0"/>
                <a:cs typeface="Times New Roman" panose="02020603050405020304" pitchFamily="18" charset="0"/>
              </a:rPr>
              <a:t>projectionMatrix</a:t>
            </a:r>
            <a:r>
              <a:rPr lang="en-US" sz="1400" b="1" dirty="0">
                <a:latin typeface="Times New Roman" panose="02020603050405020304" pitchFamily="18" charset="0"/>
                <a:cs typeface="Times New Roman" panose="02020603050405020304" pitchFamily="18" charset="0"/>
              </a:rPr>
              <a:t> * </a:t>
            </a:r>
            <a:r>
              <a:rPr lang="en-US" sz="1400" b="1" dirty="0" err="1">
                <a:latin typeface="Times New Roman" panose="02020603050405020304" pitchFamily="18" charset="0"/>
                <a:cs typeface="Times New Roman" panose="02020603050405020304" pitchFamily="18" charset="0"/>
              </a:rPr>
              <a:t>modelViewMatrix</a:t>
            </a:r>
            <a:r>
              <a:rPr lang="en-US" sz="1400" b="1" dirty="0">
                <a:latin typeface="Times New Roman" panose="02020603050405020304" pitchFamily="18" charset="0"/>
                <a:cs typeface="Times New Roman" panose="02020603050405020304" pitchFamily="18" charset="0"/>
              </a:rPr>
              <a:t> * vec4( position, 1.0 );</a:t>
            </a:r>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a:t>
            </a:r>
          </a:p>
        </p:txBody>
      </p:sp>
      <p:sp>
        <p:nvSpPr>
          <p:cNvPr id="7" name="TextBox 6">
            <a:extLst>
              <a:ext uri="{FF2B5EF4-FFF2-40B4-BE49-F238E27FC236}">
                <a16:creationId xmlns:a16="http://schemas.microsoft.com/office/drawing/2014/main" id="{2BD1095F-B3CC-F940-8083-0A59E4C2A3AA}"/>
              </a:ext>
            </a:extLst>
          </p:cNvPr>
          <p:cNvSpPr txBox="1"/>
          <p:nvPr/>
        </p:nvSpPr>
        <p:spPr>
          <a:xfrm>
            <a:off x="2500007" y="2062103"/>
            <a:ext cx="6770451" cy="3354765"/>
          </a:xfrm>
          <a:prstGeom prst="rect">
            <a:avLst/>
          </a:prstGeom>
          <a:noFill/>
        </p:spPr>
        <p:txBody>
          <a:bodyPr wrap="square" rtlCol="0">
            <a:spAutoFit/>
          </a:bodyPr>
          <a:lstStyle/>
          <a:p>
            <a:r>
              <a:rPr lang="en-US" sz="1400" b="1" dirty="0">
                <a:solidFill>
                  <a:srgbClr val="C00000"/>
                </a:solidFill>
                <a:latin typeface="Times New Roman" panose="02020603050405020304" pitchFamily="18" charset="0"/>
                <a:cs typeface="Times New Roman" panose="02020603050405020304" pitchFamily="18" charset="0"/>
              </a:rPr>
              <a:t>Fragment Shader 1 </a:t>
            </a:r>
          </a:p>
          <a:p>
            <a:endParaRPr lang="en-US" sz="1400" b="1"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uniform vec3 </a:t>
            </a:r>
            <a:r>
              <a:rPr lang="en-US" sz="1400" b="1" dirty="0" err="1">
                <a:latin typeface="Times New Roman" panose="02020603050405020304" pitchFamily="18" charset="0"/>
                <a:cs typeface="Times New Roman" panose="02020603050405020304" pitchFamily="18" charset="0"/>
              </a:rPr>
              <a:t>topColor</a:t>
            </a:r>
            <a:r>
              <a:rPr lang="en-US" sz="1400" b="1" dirty="0">
                <a:latin typeface="Times New Roman" panose="02020603050405020304" pitchFamily="18" charset="0"/>
                <a:cs typeface="Times New Roman" panose="02020603050405020304" pitchFamily="18" charset="0"/>
              </a:rPr>
              <a:t>;</a:t>
            </a:r>
          </a:p>
          <a:p>
            <a:r>
              <a:rPr lang="en-US" sz="1400" b="1" dirty="0">
                <a:latin typeface="Times New Roman" panose="02020603050405020304" pitchFamily="18" charset="0"/>
                <a:cs typeface="Times New Roman" panose="02020603050405020304" pitchFamily="18" charset="0"/>
              </a:rPr>
              <a:t>uniform vec3 </a:t>
            </a:r>
            <a:r>
              <a:rPr lang="en-US" sz="1400" b="1" dirty="0" err="1">
                <a:latin typeface="Times New Roman" panose="02020603050405020304" pitchFamily="18" charset="0"/>
                <a:cs typeface="Times New Roman" panose="02020603050405020304" pitchFamily="18" charset="0"/>
              </a:rPr>
              <a:t>bottomColor</a:t>
            </a:r>
            <a:r>
              <a:rPr lang="en-US" sz="1400" b="1" dirty="0">
                <a:latin typeface="Times New Roman" panose="02020603050405020304" pitchFamily="18" charset="0"/>
                <a:cs typeface="Times New Roman" panose="02020603050405020304" pitchFamily="18" charset="0"/>
              </a:rPr>
              <a:t>;</a:t>
            </a:r>
          </a:p>
          <a:p>
            <a:r>
              <a:rPr lang="en-US" sz="1400" b="1" dirty="0">
                <a:latin typeface="Times New Roman" panose="02020603050405020304" pitchFamily="18" charset="0"/>
                <a:cs typeface="Times New Roman" panose="02020603050405020304" pitchFamily="18" charset="0"/>
              </a:rPr>
              <a:t>uniform float offset;</a:t>
            </a:r>
          </a:p>
          <a:p>
            <a:r>
              <a:rPr lang="en-US" sz="1400" b="1" dirty="0">
                <a:latin typeface="Times New Roman" panose="02020603050405020304" pitchFamily="18" charset="0"/>
                <a:cs typeface="Times New Roman" panose="02020603050405020304" pitchFamily="18" charset="0"/>
              </a:rPr>
              <a:t>uniform float exponent;</a:t>
            </a:r>
          </a:p>
          <a:p>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varying vec3 </a:t>
            </a:r>
            <a:r>
              <a:rPr lang="en-US" sz="1400" b="1" dirty="0" err="1">
                <a:latin typeface="Times New Roman" panose="02020603050405020304" pitchFamily="18" charset="0"/>
                <a:cs typeface="Times New Roman" panose="02020603050405020304" pitchFamily="18" charset="0"/>
              </a:rPr>
              <a:t>vWorldPosition</a:t>
            </a:r>
            <a:r>
              <a:rPr lang="en-US" sz="1400" b="1" dirty="0">
                <a:latin typeface="Times New Roman" panose="02020603050405020304" pitchFamily="18" charset="0"/>
                <a:cs typeface="Times New Roman" panose="02020603050405020304" pitchFamily="18" charset="0"/>
              </a:rPr>
              <a:t>;</a:t>
            </a:r>
          </a:p>
          <a:p>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void main() {</a:t>
            </a:r>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float h = normalize( </a:t>
            </a:r>
            <a:r>
              <a:rPr lang="en-US" sz="1400" b="1" dirty="0" err="1">
                <a:latin typeface="Times New Roman" panose="02020603050405020304" pitchFamily="18" charset="0"/>
                <a:cs typeface="Times New Roman" panose="02020603050405020304" pitchFamily="18" charset="0"/>
              </a:rPr>
              <a:t>vWorldPosition</a:t>
            </a:r>
            <a:r>
              <a:rPr lang="en-US" sz="1400" b="1" dirty="0">
                <a:latin typeface="Times New Roman" panose="02020603050405020304" pitchFamily="18" charset="0"/>
                <a:cs typeface="Times New Roman" panose="02020603050405020304" pitchFamily="18" charset="0"/>
              </a:rPr>
              <a:t> + offset ).y;</a:t>
            </a:r>
          </a:p>
          <a:p>
            <a:r>
              <a:rPr lang="en-US" sz="1400" b="1" dirty="0" err="1">
                <a:latin typeface="Times New Roman" panose="02020603050405020304" pitchFamily="18" charset="0"/>
                <a:cs typeface="Times New Roman" panose="02020603050405020304" pitchFamily="18" charset="0"/>
              </a:rPr>
              <a:t>gl_FragColor</a:t>
            </a:r>
            <a:r>
              <a:rPr lang="en-US" sz="1400" b="1" dirty="0">
                <a:latin typeface="Times New Roman" panose="02020603050405020304" pitchFamily="18" charset="0"/>
                <a:cs typeface="Times New Roman" panose="02020603050405020304" pitchFamily="18" charset="0"/>
              </a:rPr>
              <a:t> = vec4( mix( </a:t>
            </a:r>
            <a:r>
              <a:rPr lang="en-US" sz="1400" b="1" dirty="0" err="1">
                <a:latin typeface="Times New Roman" panose="02020603050405020304" pitchFamily="18" charset="0"/>
                <a:cs typeface="Times New Roman" panose="02020603050405020304" pitchFamily="18" charset="0"/>
              </a:rPr>
              <a:t>bottomColor</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topColor</a:t>
            </a:r>
            <a:r>
              <a:rPr lang="en-US" sz="1400" b="1" dirty="0">
                <a:latin typeface="Times New Roman" panose="02020603050405020304" pitchFamily="18" charset="0"/>
                <a:cs typeface="Times New Roman" panose="02020603050405020304" pitchFamily="18" charset="0"/>
              </a:rPr>
              <a:t>, max( pow( max( h , 0.0), exponent ), 0.0 ) ), 1.0 );</a:t>
            </a:r>
          </a:p>
          <a:p>
            <a:r>
              <a:rPr lang="en-US" sz="1400" b="1" dirty="0">
                <a:latin typeface="Times New Roman" panose="02020603050405020304" pitchFamily="18" charset="0"/>
                <a:cs typeface="Times New Roman" panose="02020603050405020304" pitchFamily="18" charset="0"/>
              </a:rPr>
              <a:t>}</a:t>
            </a:r>
          </a:p>
          <a:p>
            <a:endParaRPr lang="en-TR" sz="14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3" name="Title 2">
            <a:extLst>
              <a:ext uri="{FF2B5EF4-FFF2-40B4-BE49-F238E27FC236}">
                <a16:creationId xmlns:a16="http://schemas.microsoft.com/office/drawing/2014/main" id="{092835D3-1ADE-984D-9FC7-41DA6D22E564}"/>
              </a:ext>
            </a:extLst>
          </p:cNvPr>
          <p:cNvSpPr>
            <a:spLocks noGrp="1"/>
          </p:cNvSpPr>
          <p:nvPr>
            <p:ph type="title"/>
          </p:nvPr>
        </p:nvSpPr>
        <p:spPr/>
        <p:txBody>
          <a:bodyPr/>
          <a:lstStyle/>
          <a:p>
            <a:r>
              <a:rPr lang="en-TR" b="1" dirty="0"/>
              <a:t>Shaders-2</a:t>
            </a:r>
            <a:endParaRPr lang="en-TR" dirty="0"/>
          </a:p>
        </p:txBody>
      </p:sp>
      <p:sp>
        <p:nvSpPr>
          <p:cNvPr id="2" name="TextBox 1">
            <a:extLst>
              <a:ext uri="{FF2B5EF4-FFF2-40B4-BE49-F238E27FC236}">
                <a16:creationId xmlns:a16="http://schemas.microsoft.com/office/drawing/2014/main" id="{F126BDCA-CB7C-C543-A7E3-30FD2DE07AE1}"/>
              </a:ext>
            </a:extLst>
          </p:cNvPr>
          <p:cNvSpPr txBox="1"/>
          <p:nvPr/>
        </p:nvSpPr>
        <p:spPr>
          <a:xfrm>
            <a:off x="2723744" y="116732"/>
            <a:ext cx="6410528" cy="2308324"/>
          </a:xfrm>
          <a:prstGeom prst="rect">
            <a:avLst/>
          </a:prstGeom>
          <a:noFill/>
        </p:spPr>
        <p:txBody>
          <a:bodyPr wrap="square" rtlCol="0">
            <a:spAutoFit/>
          </a:bodyPr>
          <a:lstStyle/>
          <a:p>
            <a:r>
              <a:rPr lang="en-US" sz="1400" b="1" dirty="0">
                <a:solidFill>
                  <a:srgbClr val="C00000"/>
                </a:solidFill>
                <a:latin typeface="Times New Roman" panose="02020603050405020304" pitchFamily="18" charset="0"/>
                <a:cs typeface="Times New Roman" panose="02020603050405020304" pitchFamily="18" charset="0"/>
              </a:rPr>
              <a:t>Vertex Shader </a:t>
            </a:r>
          </a:p>
          <a:p>
            <a:r>
              <a:rPr lang="en-US" sz="1400" b="1" dirty="0">
                <a:latin typeface="Times New Roman" panose="02020603050405020304" pitchFamily="18" charset="0"/>
                <a:cs typeface="Times New Roman" panose="02020603050405020304" pitchFamily="18" charset="0"/>
              </a:rPr>
              <a:t>varying vec2 </a:t>
            </a:r>
            <a:r>
              <a:rPr lang="en-US" sz="1400" b="1" dirty="0" err="1">
                <a:latin typeface="Times New Roman" panose="02020603050405020304" pitchFamily="18" charset="0"/>
                <a:cs typeface="Times New Roman" panose="02020603050405020304" pitchFamily="18" charset="0"/>
              </a:rPr>
              <a:t>vUv</a:t>
            </a:r>
            <a:r>
              <a:rPr lang="en-US" sz="1400" b="1" dirty="0">
                <a:latin typeface="Times New Roman" panose="02020603050405020304" pitchFamily="18" charset="0"/>
                <a:cs typeface="Times New Roman" panose="02020603050405020304" pitchFamily="18" charset="0"/>
              </a:rPr>
              <a:t>;</a:t>
            </a:r>
          </a:p>
          <a:p>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void main()</a:t>
            </a:r>
          </a:p>
          <a:p>
            <a:r>
              <a:rPr lang="en-US" sz="1400" b="1" dirty="0">
                <a:latin typeface="Times New Roman" panose="02020603050405020304" pitchFamily="18" charset="0"/>
                <a:cs typeface="Times New Roman" panose="02020603050405020304" pitchFamily="18" charset="0"/>
              </a:rPr>
              <a:t>{</a:t>
            </a:r>
          </a:p>
          <a:p>
            <a:pPr lvl="1"/>
            <a:r>
              <a:rPr lang="en-US" sz="1400" b="1" dirty="0" err="1">
                <a:latin typeface="Times New Roman" panose="02020603050405020304" pitchFamily="18" charset="0"/>
                <a:cs typeface="Times New Roman" panose="02020603050405020304" pitchFamily="18" charset="0"/>
              </a:rPr>
              <a:t>vUv</a:t>
            </a:r>
            <a:r>
              <a:rPr lang="en-US" sz="1400" b="1" dirty="0">
                <a:latin typeface="Times New Roman" panose="02020603050405020304" pitchFamily="18" charset="0"/>
                <a:cs typeface="Times New Roman" panose="02020603050405020304" pitchFamily="18" charset="0"/>
              </a:rPr>
              <a:t> = </a:t>
            </a:r>
            <a:r>
              <a:rPr lang="en-US" sz="1400" b="1" dirty="0" err="1">
                <a:latin typeface="Times New Roman" panose="02020603050405020304" pitchFamily="18" charset="0"/>
                <a:cs typeface="Times New Roman" panose="02020603050405020304" pitchFamily="18" charset="0"/>
              </a:rPr>
              <a:t>uv</a:t>
            </a:r>
            <a:r>
              <a:rPr lang="en-US" sz="1400" b="1" dirty="0">
                <a:latin typeface="Times New Roman" panose="02020603050405020304" pitchFamily="18" charset="0"/>
                <a:cs typeface="Times New Roman" panose="02020603050405020304" pitchFamily="18" charset="0"/>
              </a:rPr>
              <a:t>;</a:t>
            </a:r>
          </a:p>
          <a:p>
            <a:pPr lvl="1"/>
            <a:r>
              <a:rPr lang="en-US" sz="1400" b="1" dirty="0">
                <a:latin typeface="Times New Roman" panose="02020603050405020304" pitchFamily="18" charset="0"/>
                <a:cs typeface="Times New Roman" panose="02020603050405020304" pitchFamily="18" charset="0"/>
              </a:rPr>
              <a:t>vec4 </a:t>
            </a:r>
            <a:r>
              <a:rPr lang="en-US" sz="1400" b="1" dirty="0" err="1">
                <a:latin typeface="Times New Roman" panose="02020603050405020304" pitchFamily="18" charset="0"/>
                <a:cs typeface="Times New Roman" panose="02020603050405020304" pitchFamily="18" charset="0"/>
              </a:rPr>
              <a:t>mvPosition</a:t>
            </a:r>
            <a:r>
              <a:rPr lang="en-US" sz="1400" b="1" dirty="0">
                <a:latin typeface="Times New Roman" panose="02020603050405020304" pitchFamily="18" charset="0"/>
                <a:cs typeface="Times New Roman" panose="02020603050405020304" pitchFamily="18" charset="0"/>
              </a:rPr>
              <a:t> = </a:t>
            </a:r>
            <a:r>
              <a:rPr lang="en-US" sz="1400" b="1" dirty="0" err="1">
                <a:latin typeface="Times New Roman" panose="02020603050405020304" pitchFamily="18" charset="0"/>
                <a:cs typeface="Times New Roman" panose="02020603050405020304" pitchFamily="18" charset="0"/>
              </a:rPr>
              <a:t>modelViewMatrix</a:t>
            </a:r>
            <a:r>
              <a:rPr lang="en-US" sz="1400" b="1" dirty="0">
                <a:latin typeface="Times New Roman" panose="02020603050405020304" pitchFamily="18" charset="0"/>
                <a:cs typeface="Times New Roman" panose="02020603050405020304" pitchFamily="18" charset="0"/>
              </a:rPr>
              <a:t> * vec4( position, 1.0 );</a:t>
            </a:r>
          </a:p>
          <a:p>
            <a:pPr lvl="1"/>
            <a:r>
              <a:rPr lang="en-US" sz="1400" b="1" dirty="0" err="1">
                <a:latin typeface="Times New Roman" panose="02020603050405020304" pitchFamily="18" charset="0"/>
                <a:cs typeface="Times New Roman" panose="02020603050405020304" pitchFamily="18" charset="0"/>
              </a:rPr>
              <a:t>gl_Position</a:t>
            </a:r>
            <a:r>
              <a:rPr lang="en-US" sz="1400" b="1" dirty="0">
                <a:latin typeface="Times New Roman" panose="02020603050405020304" pitchFamily="18" charset="0"/>
                <a:cs typeface="Times New Roman" panose="02020603050405020304" pitchFamily="18" charset="0"/>
              </a:rPr>
              <a:t> = </a:t>
            </a:r>
            <a:r>
              <a:rPr lang="en-US" sz="1400" b="1" dirty="0" err="1">
                <a:latin typeface="Times New Roman" panose="02020603050405020304" pitchFamily="18" charset="0"/>
                <a:cs typeface="Times New Roman" panose="02020603050405020304" pitchFamily="18" charset="0"/>
              </a:rPr>
              <a:t>projectionMatrix</a:t>
            </a:r>
            <a:r>
              <a:rPr lang="en-US" sz="1400" b="1" dirty="0">
                <a:latin typeface="Times New Roman" panose="02020603050405020304" pitchFamily="18" charset="0"/>
                <a:cs typeface="Times New Roman" panose="02020603050405020304" pitchFamily="18" charset="0"/>
              </a:rPr>
              <a:t> * </a:t>
            </a:r>
            <a:r>
              <a:rPr lang="en-US" sz="1400" b="1" dirty="0" err="1">
                <a:latin typeface="Times New Roman" panose="02020603050405020304" pitchFamily="18" charset="0"/>
                <a:cs typeface="Times New Roman" panose="02020603050405020304" pitchFamily="18" charset="0"/>
              </a:rPr>
              <a:t>mvPosition</a:t>
            </a:r>
            <a:r>
              <a:rPr lang="en-US" sz="1400" b="1" dirty="0">
                <a:latin typeface="Times New Roman" panose="02020603050405020304" pitchFamily="18" charset="0"/>
                <a:cs typeface="Times New Roman" panose="02020603050405020304" pitchFamily="18" charset="0"/>
              </a:rPr>
              <a:t>;</a:t>
            </a:r>
          </a:p>
          <a:p>
            <a:r>
              <a:rPr lang="en-US" sz="1400" b="1" dirty="0">
                <a:latin typeface="Times New Roman" panose="02020603050405020304" pitchFamily="18" charset="0"/>
                <a:cs typeface="Times New Roman" panose="02020603050405020304" pitchFamily="18" charset="0"/>
              </a:rPr>
              <a:t>}</a:t>
            </a:r>
          </a:p>
          <a:p>
            <a:endParaRPr lang="en-TR" dirty="0"/>
          </a:p>
        </p:txBody>
      </p:sp>
      <p:sp>
        <p:nvSpPr>
          <p:cNvPr id="4" name="TextBox 3">
            <a:extLst>
              <a:ext uri="{FF2B5EF4-FFF2-40B4-BE49-F238E27FC236}">
                <a16:creationId xmlns:a16="http://schemas.microsoft.com/office/drawing/2014/main" id="{F6F44745-7F6D-2A46-9DD2-1E9AA2746F62}"/>
              </a:ext>
            </a:extLst>
          </p:cNvPr>
          <p:cNvSpPr txBox="1"/>
          <p:nvPr/>
        </p:nvSpPr>
        <p:spPr>
          <a:xfrm>
            <a:off x="2723744" y="2176564"/>
            <a:ext cx="6220839" cy="2677656"/>
          </a:xfrm>
          <a:prstGeom prst="rect">
            <a:avLst/>
          </a:prstGeom>
          <a:noFill/>
        </p:spPr>
        <p:txBody>
          <a:bodyPr wrap="square" rtlCol="0">
            <a:spAutoFit/>
          </a:bodyPr>
          <a:lstStyle/>
          <a:p>
            <a:endParaRPr lang="en-US" sz="1400" b="1" dirty="0">
              <a:latin typeface="Times New Roman" panose="02020603050405020304" pitchFamily="18" charset="0"/>
              <a:cs typeface="Times New Roman" panose="02020603050405020304" pitchFamily="18" charset="0"/>
            </a:endParaRPr>
          </a:p>
          <a:p>
            <a:r>
              <a:rPr lang="en-US" sz="1400" b="1" dirty="0">
                <a:solidFill>
                  <a:srgbClr val="C00000"/>
                </a:solidFill>
                <a:latin typeface="Times New Roman" panose="02020603050405020304" pitchFamily="18" charset="0"/>
                <a:cs typeface="Times New Roman" panose="02020603050405020304" pitchFamily="18" charset="0"/>
              </a:rPr>
              <a:t>Fragment Shader </a:t>
            </a:r>
          </a:p>
          <a:p>
            <a:endParaRPr lang="en-US" sz="1400" b="1"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uniform float time;</a:t>
            </a:r>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varying vec2 </a:t>
            </a:r>
            <a:r>
              <a:rPr lang="en-US" sz="1400" b="1" dirty="0" err="1">
                <a:latin typeface="Times New Roman" panose="02020603050405020304" pitchFamily="18" charset="0"/>
                <a:cs typeface="Times New Roman" panose="02020603050405020304" pitchFamily="18" charset="0"/>
              </a:rPr>
              <a:t>vUv</a:t>
            </a:r>
            <a:r>
              <a:rPr lang="en-US" sz="1400" b="1" dirty="0">
                <a:latin typeface="Times New Roman" panose="02020603050405020304" pitchFamily="18" charset="0"/>
                <a:cs typeface="Times New Roman" panose="02020603050405020304" pitchFamily="18" charset="0"/>
              </a:rPr>
              <a:t>;</a:t>
            </a:r>
          </a:p>
          <a:p>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void main( void ) {</a:t>
            </a:r>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	vec2 position = - 1.0 + 2.0 * </a:t>
            </a:r>
            <a:r>
              <a:rPr lang="en-US" sz="1400" b="1" dirty="0" err="1">
                <a:latin typeface="Times New Roman" panose="02020603050405020304" pitchFamily="18" charset="0"/>
                <a:cs typeface="Times New Roman" panose="02020603050405020304" pitchFamily="18" charset="0"/>
              </a:rPr>
              <a:t>vUv</a:t>
            </a:r>
            <a:r>
              <a:rPr lang="en-US" sz="1400" b="1" dirty="0">
                <a:latin typeface="Times New Roman" panose="02020603050405020304" pitchFamily="18" charset="0"/>
                <a:cs typeface="Times New Roman" panose="02020603050405020304" pitchFamily="18" charset="0"/>
              </a:rPr>
              <a:t>;</a:t>
            </a:r>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	float red = abs( sin( </a:t>
            </a:r>
            <a:r>
              <a:rPr lang="en-US" sz="1400" b="1" dirty="0" err="1">
                <a:latin typeface="Times New Roman" panose="02020603050405020304" pitchFamily="18" charset="0"/>
                <a:cs typeface="Times New Roman" panose="02020603050405020304" pitchFamily="18" charset="0"/>
              </a:rPr>
              <a:t>position.x</a:t>
            </a:r>
            <a:r>
              <a:rPr lang="en-US" sz="1400" b="1" dirty="0">
                <a:latin typeface="Times New Roman" panose="02020603050405020304" pitchFamily="18" charset="0"/>
                <a:cs typeface="Times New Roman" panose="02020603050405020304" pitchFamily="18" charset="0"/>
              </a:rPr>
              <a:t> * </a:t>
            </a:r>
            <a:r>
              <a:rPr lang="en-US" sz="1400" b="1" dirty="0" err="1">
                <a:latin typeface="Times New Roman" panose="02020603050405020304" pitchFamily="18" charset="0"/>
                <a:cs typeface="Times New Roman" panose="02020603050405020304" pitchFamily="18" charset="0"/>
              </a:rPr>
              <a:t>position.y</a:t>
            </a:r>
            <a:r>
              <a:rPr lang="en-US" sz="1400" b="1" dirty="0">
                <a:latin typeface="Times New Roman" panose="02020603050405020304" pitchFamily="18" charset="0"/>
                <a:cs typeface="Times New Roman" panose="02020603050405020304" pitchFamily="18" charset="0"/>
              </a:rPr>
              <a:t> + time / 10.0 ) );</a:t>
            </a:r>
          </a:p>
          <a:p>
            <a:r>
              <a:rPr lang="en-US" sz="1400" b="1" dirty="0">
                <a:latin typeface="Times New Roman" panose="02020603050405020304" pitchFamily="18" charset="0"/>
                <a:cs typeface="Times New Roman" panose="02020603050405020304" pitchFamily="18" charset="0"/>
              </a:rPr>
              <a:t>	float blue = abs( sin( </a:t>
            </a:r>
            <a:r>
              <a:rPr lang="en-US" sz="1400" b="1" dirty="0" err="1">
                <a:latin typeface="Times New Roman" panose="02020603050405020304" pitchFamily="18" charset="0"/>
                <a:cs typeface="Times New Roman" panose="02020603050405020304" pitchFamily="18" charset="0"/>
              </a:rPr>
              <a:t>position.x</a:t>
            </a:r>
            <a:r>
              <a:rPr lang="en-US" sz="1400" b="1" dirty="0">
                <a:latin typeface="Times New Roman" panose="02020603050405020304" pitchFamily="18" charset="0"/>
                <a:cs typeface="Times New Roman" panose="02020603050405020304" pitchFamily="18" charset="0"/>
              </a:rPr>
              <a:t> * </a:t>
            </a:r>
            <a:r>
              <a:rPr lang="en-US" sz="1400" b="1" dirty="0" err="1">
                <a:latin typeface="Times New Roman" panose="02020603050405020304" pitchFamily="18" charset="0"/>
                <a:cs typeface="Times New Roman" panose="02020603050405020304" pitchFamily="18" charset="0"/>
              </a:rPr>
              <a:t>position.y</a:t>
            </a:r>
            <a:r>
              <a:rPr lang="en-US" sz="1400" b="1" dirty="0">
                <a:latin typeface="Times New Roman" panose="02020603050405020304" pitchFamily="18" charset="0"/>
                <a:cs typeface="Times New Roman" panose="02020603050405020304" pitchFamily="18" charset="0"/>
              </a:rPr>
              <a:t> + time / 3.0 ) );</a:t>
            </a:r>
          </a:p>
          <a:p>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gl_FragColor</a:t>
            </a:r>
            <a:r>
              <a:rPr lang="en-US" sz="1400" b="1" dirty="0">
                <a:latin typeface="Times New Roman" panose="02020603050405020304" pitchFamily="18" charset="0"/>
                <a:cs typeface="Times New Roman" panose="02020603050405020304" pitchFamily="18" charset="0"/>
              </a:rPr>
              <a:t> = vec4(red, 0, blue, 1.0 );</a:t>
            </a:r>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142639186"/>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{B12F370D-226D-364C-A90B-4B5565A6A294}tf10001124</Template>
  <TotalTime>139</TotalTime>
  <Words>1325</Words>
  <Application>Microsoft Macintosh PowerPoint</Application>
  <PresentationFormat>On-screen Show (16:9)</PresentationFormat>
  <Paragraphs>121</Paragraphs>
  <Slides>21</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Times New Roman</vt:lpstr>
      <vt:lpstr>Fira Sans Extra Condensed Medium</vt:lpstr>
      <vt:lpstr>Source Sans Pro</vt:lpstr>
      <vt:lpstr>Corbel</vt:lpstr>
      <vt:lpstr>Fira Sans</vt:lpstr>
      <vt:lpstr>Arial</vt:lpstr>
      <vt:lpstr>Oswald</vt:lpstr>
      <vt:lpstr>Wingdings 2</vt:lpstr>
      <vt:lpstr>Frame</vt:lpstr>
      <vt:lpstr>Fastory  Filtrerer </vt:lpstr>
      <vt:lpstr>Contents</vt:lpstr>
      <vt:lpstr>Purpose of Project</vt:lpstr>
      <vt:lpstr>PowerPoint Presentation</vt:lpstr>
      <vt:lpstr>Implementation</vt:lpstr>
      <vt:lpstr>Which techologies used in this project? </vt:lpstr>
      <vt:lpstr>Shadings</vt:lpstr>
      <vt:lpstr> Shaders-1</vt:lpstr>
      <vt:lpstr>Shaders-2</vt:lpstr>
      <vt:lpstr>How player to interact with objects?</vt:lpstr>
      <vt:lpstr>Levels</vt:lpstr>
      <vt:lpstr>Algorithm</vt:lpstr>
      <vt:lpstr>What CS Algorithm Used and How It Works?</vt:lpstr>
      <vt:lpstr>Algorithm implementation psuedocode </vt:lpstr>
      <vt:lpstr>Camera Usage</vt:lpstr>
      <vt:lpstr>PowerPoint Presentation</vt:lpstr>
      <vt:lpstr>Models</vt:lpstr>
      <vt:lpstr>Character</vt:lpstr>
      <vt:lpstr>Map and Objects</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Print </dc:title>
  <cp:lastModifiedBy>yunus emre akgün</cp:lastModifiedBy>
  <cp:revision>20</cp:revision>
  <dcterms:modified xsi:type="dcterms:W3CDTF">2022-01-13T03:38:00Z</dcterms:modified>
</cp:coreProperties>
</file>